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94" r:id="rId3"/>
  </p:sldMasterIdLst>
  <p:notesMasterIdLst>
    <p:notesMasterId r:id="rId40"/>
  </p:notesMasterIdLst>
  <p:sldIdLst>
    <p:sldId id="276" r:id="rId4"/>
    <p:sldId id="1024" r:id="rId5"/>
    <p:sldId id="1032" r:id="rId6"/>
    <p:sldId id="804" r:id="rId7"/>
    <p:sldId id="806" r:id="rId8"/>
    <p:sldId id="812" r:id="rId9"/>
    <p:sldId id="813" r:id="rId10"/>
    <p:sldId id="815" r:id="rId11"/>
    <p:sldId id="1035" r:id="rId12"/>
    <p:sldId id="1036" r:id="rId13"/>
    <p:sldId id="816" r:id="rId14"/>
    <p:sldId id="817" r:id="rId15"/>
    <p:sldId id="818" r:id="rId16"/>
    <p:sldId id="819" r:id="rId17"/>
    <p:sldId id="820" r:id="rId18"/>
    <p:sldId id="821" r:id="rId19"/>
    <p:sldId id="822" r:id="rId20"/>
    <p:sldId id="823" r:id="rId21"/>
    <p:sldId id="824" r:id="rId22"/>
    <p:sldId id="1033" r:id="rId23"/>
    <p:sldId id="808" r:id="rId24"/>
    <p:sldId id="826" r:id="rId25"/>
    <p:sldId id="827" r:id="rId26"/>
    <p:sldId id="1034" r:id="rId27"/>
    <p:sldId id="829" r:id="rId28"/>
    <p:sldId id="830" r:id="rId29"/>
    <p:sldId id="809" r:id="rId30"/>
    <p:sldId id="810" r:id="rId31"/>
    <p:sldId id="811" r:id="rId32"/>
    <p:sldId id="356" r:id="rId33"/>
    <p:sldId id="831" r:id="rId34"/>
    <p:sldId id="832" r:id="rId35"/>
    <p:sldId id="1031" r:id="rId36"/>
    <p:sldId id="803" r:id="rId37"/>
    <p:sldId id="280" r:id="rId38"/>
    <p:sldId id="287"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8.915"/>
    </inkml:context>
    <inkml:brush xml:id="br0">
      <inkml:brushProperty name="width" value="0.1" units="cm"/>
      <inkml:brushProperty name="height" value="0.1" units="cm"/>
    </inkml:brush>
  </inkml:definitions>
  <inkml:trace contextRef="#ctx0" brushRef="#br0">1 36 3640 0 0,'0'0'2653'0'0,"1"-3"-2552"0"0,1-9-48 0 0,-1 9 4 0 0,-1 0-56 0 0,0-12-1658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1.471"/>
    </inkml:context>
    <inkml:brush xml:id="br0">
      <inkml:brushProperty name="width" value="0.1" units="cm"/>
      <inkml:brushProperty name="height" value="0.1" units="cm"/>
    </inkml:brush>
  </inkml:definitions>
  <inkml:trace contextRef="#ctx0" brushRef="#br0">341 333 6845 0 0,'1'0'3'0'0,"0"-1"0"0"0,0 1 1 0 0,0-1-1 0 0,0 1 1 0 0,0-1-1 0 0,0 0 1 0 0,0 1-1 0 0,-1-1 0 0 0,1 0 1 0 0,0 0-1 0 0,0 1 1 0 0,-1-1-1 0 0,1 0 0 0 0,-1 0 1 0 0,1 0-1 0 0,-1 0 1 0 0,1 0-1 0 0,-1 0 1 0 0,0 0-1 0 0,1 0 0 0 0,-1 0 1 0 0,0 0-1 0 0,0 0 1 0 0,0 0-1 0 0,0 0 0 0 0,0-1 1 0 0,0 0-1 0 0,2-17 88 0 0,5-2 211 0 0,-6 18-245 0 0,1-1 0 0 0,-1 0 0 0 0,0 0 0 0 0,0 0 0 0 0,-1 1 0 0 0,1-1 0 0 0,-1 0 0 0 0,0-6 0 0 0,-1-5 241 0 0,-1-1 0 0 0,-1 1 1 0 0,-8-26-1 0 0,9 35-208 0 0,0 0 0 0 0,-1 0 1 0 0,0 1-1 0 0,0-1 1 0 0,0 1-1 0 0,0 0 0 0 0,-1-1 1 0 0,0 2-1 0 0,0-1 0 0 0,0 0 1 0 0,-1 1-1 0 0,-5-5 1 0 0,8 8-64 0 0,0-1 1 0 0,0 1 0 0 0,-1 0 0 0 0,1 0-1 0 0,0 0 1 0 0,0 1 0 0 0,-1-1 0 0 0,1 1-1 0 0,0-1 1 0 0,-1 1 0 0 0,1 0 0 0 0,0 0-1 0 0,-1 0 1 0 0,1 0 0 0 0,-5 1 0 0 0,2 0 37 0 0,-1 0 0 0 0,1 1 0 0 0,0 0 0 0 0,-1 0 1 0 0,1 0-1 0 0,-7 5 0 0 0,-2 2 179 0 0,1 1-1 0 0,0 0 1 0 0,-20 21 0 0 0,14-11 78 0 0,1 2 0 0 0,1 0 0 0 0,-28 46 0 0 0,38-55-251 0 0,0 0 1 0 0,1 0 0 0 0,1 0-1 0 0,0 1 1 0 0,1 0-1 0 0,0 0 1 0 0,1 0-1 0 0,0 0 1 0 0,0 21 0 0 0,3-32-54 0 0,0 0-1 0 0,0 0 1 0 0,0 0 0 0 0,0 0 0 0 0,1 0 0 0 0,-1 0 0 0 0,1 0 0 0 0,0 0 0 0 0,0-1 0 0 0,0 1 0 0 0,0 0-1 0 0,0 0 1 0 0,1-1 0 0 0,-1 1 0 0 0,1-1 0 0 0,0 1 0 0 0,0-1 0 0 0,0 0 0 0 0,0 1 0 0 0,0-1-1 0 0,0 0 1 0 0,4 2 0 0 0,-2-2-1 0 0,-1 0-1 0 0,1-1 0 0 0,0 0 0 0 0,0 0 0 0 0,0 0 1 0 0,0 0-1 0 0,-1 0 0 0 0,1-1 0 0 0,0 0 0 0 0,0 0 1 0 0,0 0-1 0 0,0 0 0 0 0,0-1 0 0 0,0 1 1 0 0,0-1-1 0 0,5-2 0 0 0,6-1-16 0 0,-2-2 0 0 0,1 0 1 0 0,-1 0-1 0 0,0-1 0 0 0,0-1 0 0 0,-1 0 0 0 0,0-1 1 0 0,0 0-1 0 0,-1-1 0 0 0,0 0 0 0 0,-1-1 0 0 0,0 0 1 0 0,11-16-1 0 0,9-18-47 0 0,-2-1 0 0 0,29-65 1 0 0,-32 61-2 0 0,-21 43 40 0 0,7-16-19 0 0,1 1-1 0 0,26-36 1 0 0,-37 61 18 0 0,0 0 0 0 0,0 0 0 0 0,0 0 0 0 0,-1 0-1 0 0,1 0 1 0 0,-1 0 0 0 0,1 0 0 0 0,-1 5 0 0 0,-3 41 316 0 0,-8 55 0 0 0,-3 28 352 0 0,14-113-594 0 0,0 1 0 0 0,1-1 1 0 0,1 1-1 0 0,9 34 0 0 0,-8-37-51 0 0,-3-15-74 0 0,0 0 1 0 0,0 0-1 0 0,0 0 1 0 0,1 0-1 0 0,-1 0 1 0 0,1-1-1 0 0,-1 1 1 0 0,1 0-1 0 0,0 0 1 0 0,-1 0-1 0 0,1 0 1 0 0,0-1-1 0 0,0 1 1 0 0,0 0-1 0 0,1-1 1 0 0,-1 1-1 0 0,0-1 1 0 0,1 1 0 0 0,-1-1-1 0 0,1 0 1 0 0,-1 1-1 0 0,1-1 1 0 0,-1 0-1 0 0,5 2 1 0 0,2 0-580 0 0,0 0 0 0 0,0-1 0 0 0,1 0 0 0 0,-1 0 1 0 0,1-1-1 0 0,17 1 0 0 0,0-2-901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2.133"/>
    </inkml:context>
    <inkml:brush xml:id="br0">
      <inkml:brushProperty name="width" value="0.1" units="cm"/>
      <inkml:brushProperty name="height" value="0.1" units="cm"/>
    </inkml:brush>
  </inkml:definitions>
  <inkml:trace contextRef="#ctx0" brushRef="#br0">68 35 11057 0 0,'-5'-17'3378'0'0,"2"30"-1712"0"0,-4 10-1528 0 0,-12 28-1 0 0,13-38-114 0 0,0 0 0 0 0,1 1 0 0 0,1-1 1 0 0,0 1-1 0 0,1 0 0 0 0,-2 28 0 0 0,5-39-17 0 0,-1-1 0 0 0,1 1-1 0 0,0-1 1 0 0,1 1 0 0 0,-1-1 0 0 0,0 1-1 0 0,1-1 1 0 0,-1 1 0 0 0,1-1-1 0 0,0 0 1 0 0,0 1 0 0 0,0-1 0 0 0,0 0-1 0 0,0 0 1 0 0,0 0 0 0 0,0 0 0 0 0,1 1-1 0 0,-1-2 1 0 0,1 1 0 0 0,0 0-1 0 0,0 0 1 0 0,-1-1 0 0 0,1 1 0 0 0,0 0-1 0 0,0-1 1 0 0,0 0 0 0 0,1 0 0 0 0,-1 1-1 0 0,0-1 1 0 0,0-1 0 0 0,1 1-1 0 0,-1 0 1 0 0,1 0 0 0 0,-1-1 0 0 0,0 0-1 0 0,1 1 1 0 0,-1-1 0 0 0,6 0 0 0 0,5 0 11 0 0,0-1 0 0 0,0 0 1 0 0,0-1-1 0 0,-1-1 1 0 0,1 0-1 0 0,0 0 1 0 0,-1-1-1 0 0,0-1 1 0 0,0 0-1 0 0,0-1 1 0 0,0 0-1 0 0,-1-1 1 0 0,17-13-1 0 0,-24 17-31 0 0,-1 0-1 0 0,0-1 0 0 0,0 1 1 0 0,-1-1-1 0 0,1 1 1 0 0,-1-1-1 0 0,0 0 1 0 0,0 0-1 0 0,0 0 0 0 0,0 0 1 0 0,-1-1-1 0 0,1 1 1 0 0,-1 0-1 0 0,0-1 1 0 0,-1 1-1 0 0,1-1 0 0 0,-1 1 1 0 0,0-1-1 0 0,0 1 1 0 0,0 0-1 0 0,0-1 0 0 0,-1 1 1 0 0,0-1-1 0 0,0 1 1 0 0,0 0-1 0 0,-3-6 1 0 0,2 2-4 0 0,-2 0 0 0 0,1 1 0 0 0,-1 0 0 0 0,0 0 1 0 0,-1 0-1 0 0,0 0 0 0 0,0 1 0 0 0,0 0 0 0 0,-1 0 1 0 0,0 0-1 0 0,0 0 0 0 0,0 1 0 0 0,-13-7 1 0 0,16 10-10 0 0,-1 0 1 0 0,1 1 0 0 0,-1-1 0 0 0,1 1-1 0 0,-1 0 1 0 0,0 0 0 0 0,0 0 0 0 0,1 1-1 0 0,-1-1 1 0 0,0 1 0 0 0,0 0 0 0 0,0 0-1 0 0,0 0 1 0 0,0 1 0 0 0,-6 1 0 0 0,-1 1-308 0 0,0 1 1 0 0,1 0 0 0 0,0 1 0 0 0,-11 6-1 0 0,16-9-79 0 0,-12 8-1064 0 0,16-10 1381 0 0,1 0 0 0 0,-1 0 1 0 0,1 1-1 0 0,0-1 1 0 0,-1 0-1 0 0,1 1 0 0 0,0-1 1 0 0,0 0-1 0 0,-1 1 1 0 0,1-1-1 0 0,0 0 0 0 0,-1 1 1 0 0,1-1-1 0 0,0 0 1 0 0,0 1-1 0 0,0-1 0 0 0,0 1 1 0 0,-1-1-1 0 0,1 1 1 0 0,0-1-1 0 0,0 0 0 0 0,0 1 1 0 0,0-1-1 0 0,0 1 1 0 0,0-1-1 0 0,0 1 0 0 0,0-1 1 0 0,0 1-1 0 0,0-1 1 0 0,0 0-1 0 0,1 1 0 0 0,-1-1 1 0 0,0 1-1 0 0,0-1 1 0 0,0 0-1 0 0,1 1 0 0 0,2 6-1168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2.696"/>
    </inkml:context>
    <inkml:brush xml:id="br0">
      <inkml:brushProperty name="width" value="0.1" units="cm"/>
      <inkml:brushProperty name="height" value="0.1" units="cm"/>
    </inkml:brush>
  </inkml:definitions>
  <inkml:trace contextRef="#ctx0" brushRef="#br0">166 215 11197 0 0,'1'-1'73'0'0,"0"0"0"0"0,0 0-1 0 0,-1 1 1 0 0,1-1 0 0 0,0 0 0 0 0,-1 0-1 0 0,1 0 1 0 0,-1 0 0 0 0,1 0 0 0 0,-1 0-1 0 0,0 0 1 0 0,1 0 0 0 0,-1 0 0 0 0,0 0 0 0 0,0 0-1 0 0,1 0 1 0 0,-1 0 0 0 0,0 0 0 0 0,0 0-1 0 0,0 0 1 0 0,0-1 0 0 0,-1 1 0 0 0,1 0 0 0 0,0 0-1 0 0,0 0 1 0 0,-1 0 0 0 0,1-1 0 0 0,-3-2 384 0 0,1 0 1 0 0,0 0 0 0 0,-1 1-1 0 0,0-1 1 0 0,-5-4 0 0 0,-6-10-85 0 0,13 18-373 0 0,1-1 1 0 0,-1 1-1 0 0,1-1 0 0 0,0 1 1 0 0,-1 0-1 0 0,1-1 0 0 0,-1 1 1 0 0,1 0-1 0 0,-1 0 0 0 0,1-1 0 0 0,-1 1 1 0 0,1 0-1 0 0,-1 0 0 0 0,1 0 1 0 0,-1 0-1 0 0,0 0 0 0 0,1 0 1 0 0,-1-1-1 0 0,1 1 0 0 0,-1 0 0 0 0,1 1 1 0 0,-1-1-1 0 0,1 0 0 0 0,-1 0 1 0 0,0 0-1 0 0,-20 9-1 0 0,-14 15-12 0 0,34-24 12 0 0,-6 6 5 0 0,1 0-1 0 0,-1 0 0 0 0,1 0 0 0 0,0 1 0 0 0,0 0 0 0 0,-8 16 1 0 0,12-20-5 0 0,0 0 0 0 0,0 0 0 0 0,1 0 0 0 0,-1 1 0 0 0,1-1 0 0 0,0 1 0 0 0,0-1 0 0 0,0 1 0 0 0,1-1 0 0 0,-1 1 0 0 0,1 0 0 0 0,0-1 0 0 0,0 1 0 0 0,0-1 0 0 0,0 1 0 0 0,1 0 0 0 0,-1-1 0 0 0,1 1 0 0 0,0-1 0 0 0,2 5 0 0 0,-1-5 3 0 0,0-1 0 0 0,0 1-1 0 0,0-1 1 0 0,0 1 0 0 0,1-1 0 0 0,-1 0 0 0 0,1 0 0 0 0,0 0-1 0 0,-1 0 1 0 0,1 0 0 0 0,0-1 0 0 0,0 1 0 0 0,0-1 0 0 0,0 0 0 0 0,1 0-1 0 0,-1 0 1 0 0,0 0 0 0 0,0-1 0 0 0,0 1 0 0 0,6-1 0 0 0,8 1-5 0 0,1 0 1 0 0,25-3 0 0 0,-35 2-8 0 0,8-2 10 0 0,0 2-1 0 0,0 0 1 0 0,0 1 0 0 0,0 1 0 0 0,28 6 0 0 0,-40-7 0 0 0,0 1 0 0 0,1-1 0 0 0,-1 1 1 0 0,0 0-1 0 0,-1 0 0 0 0,1 0 0 0 0,0 1 1 0 0,-1 0-1 0 0,1-1 0 0 0,-1 1 0 0 0,4 4 1 0 0,-5-4 0 0 0,0 0 0 0 0,0-1 0 0 0,-1 1-1 0 0,1 0 1 0 0,-1 0 0 0 0,0 0 0 0 0,0 0 0 0 0,0 0 0 0 0,0 0 0 0 0,0 0 0 0 0,-1 1 0 0 0,1-1 0 0 0,-1 0 0 0 0,0 0 0 0 0,0 0 0 0 0,0 1 0 0 0,-1 3-1 0 0,-1 0 7 0 0,1 0-1 0 0,-1 0 1 0 0,0 0-1 0 0,-1 0 0 0 0,0-1 1 0 0,0 1-1 0 0,0-1 1 0 0,-1 0-1 0 0,0 1 0 0 0,0-2 1 0 0,-1 1-1 0 0,0 0 1 0 0,1-1-1 0 0,-9 7 0 0 0,0-2-79 0 0,0 0-1 0 0,0-1 0 0 0,-1 0 0 0 0,0-1 1 0 0,-20 8-1 0 0,33-16-28 0 0,-1 1 1 0 0,0 0 0 0 0,0-1-1 0 0,0 0 1 0 0,0 1-1 0 0,0-1 1 0 0,0 0 0 0 0,0 0-1 0 0,0 0 1 0 0,0 0-1 0 0,1 0 1 0 0,-1 0 0 0 0,0-1-1 0 0,0 1 1 0 0,0-1-1 0 0,0 1 1 0 0,0-1 0 0 0,0 0-1 0 0,-1 0 1 0 0,-1-1-120 0 0,1-1 0 0 0,0 1 0 0 0,-1-1 0 0 0,1 1 0 0 0,1-1 0 0 0,-1 0 0 0 0,0 0 0 0 0,1 0 0 0 0,-4-5 0 0 0,3 4-1 0 0,1 0 1 0 0,-1 0-1 0 0,1-1 1 0 0,0 1-1 0 0,0-1 1 0 0,1 0-1 0 0,-1 1 1 0 0,1-1-1 0 0,0 0 1 0 0,0 0-1 0 0,1 0 0 0 0,-1 1 1 0 0,1-1-1 0 0,0 0 1 0 0,0 0-1 0 0,2-9 1 0 0,8-9-50 0 0,0-1 1 0 0,17-26-1 0 0,12-27 409 0 0,-34 65-143 0 0,9-23 325 0 0,1 1 0 0 0,1 1 0 0 0,42-62 0 0 0,-52 87-74 0 0,0 1-1 0 0,0-1 0 0 0,1 1 1 0 0,0 0-1 0 0,1 0 0 0 0,0 1 1 0 0,0 0-1 0 0,0 1 0 0 0,0 0 0 0 0,1 0 1 0 0,0 0-1 0 0,0 1 0 0 0,0 1 1 0 0,1-1-1 0 0,-1 2 0 0 0,1-1 1 0 0,0 1-1 0 0,0 1 0 0 0,19-1 1 0 0,-23 2-81 0 0,0 0 0 0 0,0 1 0 0 0,0 0 0 0 0,0 0 1 0 0,0 1-1 0 0,0 0 0 0 0,-1 0 0 0 0,10 4 1 0 0,-14-5-196 0 0,1-1 0 0 0,-1 1 1 0 0,0 0-1 0 0,1-1 0 0 0,-1 1 1 0 0,0 0-1 0 0,0 0 1 0 0,1 0-1 0 0,-1 0 0 0 0,0 1 1 0 0,0-1-1 0 0,0 0 0 0 0,0 0 1 0 0,0 1-1 0 0,-1-1 1 0 0,1 0-1 0 0,0 1 0 0 0,0-1 1 0 0,-1 1-1 0 0,1-1 0 0 0,-1 1 1 0 0,0-1-1 0 0,1 1 1 0 0,-1-1-1 0 0,0 1 0 0 0,0-1 1 0 0,0 1-1 0 0,0 0 1 0 0,0-1-1 0 0,0 1 0 0 0,0-1 1 0 0,-1 1-1 0 0,1-1 0 0 0,-1 1 1 0 0,1-1-1 0 0,-1 1 1 0 0,0 1-1 0 0,-8 13-955 0 0,-2-2-281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2.084"/>
    </inkml:context>
    <inkml:brush xml:id="br0">
      <inkml:brushProperty name="width" value="0.1" units="cm"/>
      <inkml:brushProperty name="height" value="0.1" units="cm"/>
    </inkml:brush>
  </inkml:definitions>
  <inkml:trace contextRef="#ctx0" brushRef="#br0">447 141 8037 0 0,'-1'-3'567'0'0,"-1"1"-264"0"0,1-1-1 0 0,-1 1 1 0 0,1-1 0 0 0,0 0-1 0 0,0 0 1 0 0,-2-5-1 0 0,3 3-215 0 0,-1 0-1 0 0,-1 0 1 0 0,1 0 0 0 0,-1 0-1 0 0,1 0 1 0 0,-2 0-1 0 0,1 0 1 0 0,0 1-1 0 0,-1-1 1 0 0,0 1 0 0 0,0 0-1 0 0,0 0 1 0 0,0 0-1 0 0,-1 0 1 0 0,0 0-1 0 0,0 1 1 0 0,0 0 0 0 0,0-1-1 0 0,0 1 1 0 0,0 1-1 0 0,-1-1 1 0 0,-5-2-1 0 0,1 2-60 0 0,1 0-1 0 0,-1 0 1 0 0,0 1-1 0 0,0 0 1 0 0,0 0-1 0 0,0 1 0 0 0,-1 0 1 0 0,1 1-1 0 0,0 0 1 0 0,0 0-1 0 0,0 1 0 0 0,-10 2 1 0 0,-2 1 20 0 0,1 0 1 0 0,-1 2-1 0 0,1 0 1 0 0,0 1-1 0 0,1 1 1 0 0,0 1 0 0 0,0 1-1 0 0,-20 13 1 0 0,35-20-39 0 0,1 0 1 0 0,-1-1 0 0 0,0 2 0 0 0,1-1-1 0 0,0 0 1 0 0,0 1 0 0 0,0-1-1 0 0,0 1 1 0 0,-2 4 0 0 0,4-6-8 0 0,1-1 1 0 0,-1 1-1 0 0,1-1 1 0 0,0 1-1 0 0,0-1 1 0 0,0 1 0 0 0,0-1-1 0 0,0 1 1 0 0,0-1-1 0 0,0 1 1 0 0,0-1-1 0 0,0 1 1 0 0,1-1-1 0 0,-1 1 1 0 0,0-1-1 0 0,1 0 1 0 0,0 1-1 0 0,-1-1 1 0 0,1 1-1 0 0,0-1 1 0 0,0 0-1 0 0,-1 0 1 0 0,1 1-1 0 0,0-1 1 0 0,0 0-1 0 0,0 0 1 0 0,1 0-1 0 0,-1 0 1 0 0,0 0-1 0 0,0 0 1 0 0,1-1-1 0 0,0 2 1 0 0,10 5 4 0 0,0-1 0 0 0,0-1-1 0 0,0 1 1 0 0,1-2 0 0 0,-1 0 0 0 0,1 0 0 0 0,0-2-1 0 0,27 4 1 0 0,3 1-7 0 0,93 13-12 0 0,-79-13 36 0 0,71 18 1 0 0,-120-23-25 0 0,-1 1 1 0 0,0 0-1 0 0,1 0 1 0 0,-1 1-1 0 0,-1-1 1 0 0,1 1-1 0 0,0 1 1 0 0,-1 0 0 0 0,0 0-1 0 0,0 0 1 0 0,0 0-1 0 0,-1 1 1 0 0,0 0-1 0 0,0 0 1 0 0,0 0-1 0 0,-1 1 1 0 0,5 10 0 0 0,-6-13-2 0 0,-1 1 0 0 0,-1 0 1 0 0,1 0-1 0 0,-1 0 0 0 0,1 0 1 0 0,-1 1-1 0 0,-1-1 0 0 0,1 0 1 0 0,-1 1-1 0 0,0-1 0 0 0,0 0 1 0 0,-1 0-1 0 0,1 1 0 0 0,-1-1 1 0 0,0 0-1 0 0,-1 0 0 0 0,1 0 1 0 0,-1 0-1 0 0,0 0 1 0 0,0 0-1 0 0,-1 0 0 0 0,0-1 1 0 0,1 1-1 0 0,-1-1 0 0 0,-1 0 1 0 0,-4 6-1 0 0,-4 1 5 0 0,-1 1 1 0 0,0-2-1 0 0,0 0 1 0 0,-1 0-1 0 0,-1-1 0 0 0,1-1 1 0 0,-2 0-1 0 0,-25 8 1 0 0,5-4-81 0 0,0-2 1 0 0,-66 11-1 0 0,82-19-49 0 0,0 0 0 0 0,0-1-1 0 0,-40-3 1 0 0,51 1 61 0 0,-1-1 0 0 0,1 1 0 0 0,-1-2 0 0 0,1 0 0 0 0,0 0-1 0 0,0 0 1 0 0,0-1 0 0 0,1 0 0 0 0,-1-1 0 0 0,-9-7 0 0 0,14 9-10 0 0,1 0 0 0 0,1-1 0 0 0,-1 1 0 0 0,0-1 0 0 0,1 1 0 0 0,0-1 1 0 0,0 0-1 0 0,0 0 0 0 0,0 0 0 0 0,0 0 0 0 0,1 0 0 0 0,0 0 0 0 0,0 0 0 0 0,0-1 0 0 0,0 1 1 0 0,1 0-1 0 0,-1-1 0 0 0,1 1 0 0 0,0 0 0 0 0,1-1 0 0 0,0-5 0 0 0,1-3-286 0 0,0-1 1 0 0,1 0-1 0 0,1 1 0 0 0,0 0 0 0 0,9-19 0 0 0,0 4-328 0 0,1 4-140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2.482"/>
    </inkml:context>
    <inkml:brush xml:id="br0">
      <inkml:brushProperty name="width" value="0.1" units="cm"/>
      <inkml:brushProperty name="height" value="0.1" units="cm"/>
    </inkml:brush>
  </inkml:definitions>
  <inkml:trace contextRef="#ctx0" brushRef="#br0">40 34 8201 0 0,'-11'-8'63'0'0,"8"7"66"0"0,0-1-1 0 0,1 0 0 0 0,-1 1 1 0 0,1-1-1 0 0,-1 0 0 0 0,1-1 0 0 0,0 1 1 0 0,0 0-1 0 0,0 0 0 0 0,-3-5 1 0 0,12 19 1129 0 0,2 10-675 0 0,53 281 4192 0 0,-26 4-2217 0 0,-16-124-1817 0 0,-17-164-690 0 0,5 47 709 0 0,19 79-1 0 0,-27-145-771 0 0,0 0-1 0 0,0 0 0 0 0,0 0 1 0 0,0 0-1 0 0,0 1 0 0 0,0-1 1 0 0,0 0-1 0 0,1 0 0 0 0,-1 0 0 0 0,0 0 1 0 0,0 0-1 0 0,0 0 0 0 0,0 0 1 0 0,0 0-1 0 0,0 0 0 0 0,0 0 1 0 0,0 0-1 0 0,1 0 0 0 0,-1 1 1 0 0,0-1-1 0 0,0 0 0 0 0,0 0 1 0 0,0 0-1 0 0,0 0 0 0 0,0 0 1 0 0,1 0-1 0 0,-1 0 0 0 0,0 0 0 0 0,0 0 1 0 0,0 0-1 0 0,0 0 0 0 0,0 0 1 0 0,0 0-1 0 0,1 0 0 0 0,-1-1 1 0 0,0 1-1 0 0,0 0 0 0 0,0 0 1 0 0,0 0-1 0 0,0 0 0 0 0,0 0 1 0 0,0 0-1 0 0,1 0 0 0 0,-1 0 1 0 0,0 0-1 0 0,0 0 0 0 0,0 0 0 0 0,0 0 1 0 0,0-1-1 0 0,0 1 0 0 0,0 0 1 0 0,0 0-1 0 0,0 0 0 0 0,0 0 1 0 0,0 0-1 0 0,10-13-1265 0 0,-9 11 1005 0 0,0-1 1 0 0,1 1-1 0 0,-1-1 1 0 0,0 0 0 0 0,0 1-1 0 0,0-1 1 0 0,0 0-1 0 0,-1 0 1 0 0,1 0 0 0 0,-1-4-1 0 0,-4-33-2878 0 0,1 12 1319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3.086"/>
    </inkml:context>
    <inkml:brush xml:id="br0">
      <inkml:brushProperty name="width" value="0.1" units="cm"/>
      <inkml:brushProperty name="height" value="0.1" units="cm"/>
    </inkml:brush>
  </inkml:definitions>
  <inkml:trace contextRef="#ctx0" brushRef="#br0">453 188 8993 0 0,'14'-36'567'0'0,"-9"31"-438"0"0,0-1 0 0 0,-1 1 0 0 0,0-1 0 0 0,0 0 0 0 0,-1 0 0 0 0,0-1 0 0 0,0 1 1 0 0,0-1-1 0 0,2-9 0 0 0,-4 14-74 0 0,-1 0 1 0 0,0-1 0 0 0,0 1 0 0 0,0 0-1 0 0,0 0 1 0 0,0-1 0 0 0,0 1-1 0 0,0 0 1 0 0,-1 0 0 0 0,1-1-1 0 0,-1 1 1 0 0,1 0 0 0 0,-1 0 0 0 0,0 0-1 0 0,0 0 1 0 0,0 0 0 0 0,0 0-1 0 0,-1 0 1 0 0,1 0 0 0 0,0 0-1 0 0,-1 0 1 0 0,1 1 0 0 0,-1-1 0 0 0,0 0-1 0 0,1 1 1 0 0,-1 0 0 0 0,0-1-1 0 0,0 1 1 0 0,0 0 0 0 0,0 0-1 0 0,-4-1 1 0 0,-4-3 28 0 0,-1 2 0 0 0,0 0 1 0 0,0 0-1 0 0,0 1 0 0 0,-1 0 0 0 0,1 1 0 0 0,-20 0 0 0 0,1 2 1 0 0,-51 8 1 0 0,54-4-5 0 0,0 1 1 0 0,-50 18 0 0 0,67-20-51 0 0,-1 1 1 0 0,1 0 0 0 0,0 0-1 0 0,0 1 1 0 0,0 1 0 0 0,1 0-1 0 0,0 0 1 0 0,0 0-1 0 0,-12 14 1 0 0,20-19-24 0 0,0-1 0 0 0,0 1-1 0 0,0-1 1 0 0,-1 1 0 0 0,1 0 0 0 0,1 0 0 0 0,-1-1-1 0 0,0 1 1 0 0,0 0 0 0 0,1 0 0 0 0,-1 0 0 0 0,1 0 0 0 0,-1 0-1 0 0,1-1 1 0 0,0 1 0 0 0,0 0 0 0 0,0 0 0 0 0,0 0-1 0 0,0 0 1 0 0,0 0 0 0 0,0 0 0 0 0,1 0 0 0 0,0 2 0 0 0,0-1 11 0 0,1 0 0 0 0,0 0 0 0 0,0 0 0 0 0,0 0 0 0 0,0 0 0 0 0,1-1 0 0 0,-1 1 0 0 0,1-1 0 0 0,-1 1 0 0 0,1-1 0 0 0,6 4 0 0 0,5 2 67 0 0,0-1 0 0 0,1 0 0 0 0,0-1 0 0 0,22 6 0 0 0,280 75 533 0 0,-264-74-552 0 0,-34-9-32 0 0,0 1-1 0 0,-1 0 1 0 0,35 16 0 0 0,-50-20-31 0 0,-1 0 0 0 0,0 0 0 0 0,0 0-1 0 0,0 1 1 0 0,0-1 0 0 0,0 1 0 0 0,0-1 0 0 0,0 1 0 0 0,0 0 0 0 0,-1-1 0 0 0,1 1 0 0 0,-1 0 0 0 0,1 0 0 0 0,-1 0 0 0 0,0 0-1 0 0,0 1 1 0 0,0-1 0 0 0,0 0 0 0 0,0 0 0 0 0,0 1 0 0 0,0-1 0 0 0,-1 1 0 0 0,0-1 0 0 0,1 0 0 0 0,-1 1 0 0 0,0-1-1 0 0,0 1 1 0 0,0-1 0 0 0,-1 5 0 0 0,0-3 12 0 0,0 0 0 0 0,-1-1 0 0 0,1 1 0 0 0,-1 0 0 0 0,0 0 0 0 0,-1-1 0 0 0,1 1 0 0 0,0-1 0 0 0,-1 1 0 0 0,0-1 0 0 0,0 0 0 0 0,0 0 0 0 0,0-1 0 0 0,0 1 0 0 0,-1 0 0 0 0,-5 2 0 0 0,-7 4 2 0 0,0-2 0 0 0,-1 0 0 0 0,1-1 0 0 0,-1 0 0 0 0,-1-1 1 0 0,-22 2-1 0 0,0-1-13 0 0,-68-1 0 0 0,98-5-46 0 0,0 0-1 0 0,-1-1 1 0 0,1 0 0 0 0,0-1 0 0 0,0 0 0 0 0,0-1-1 0 0,-15-6 1 0 0,20 7-63 0 0,1 0 0 0 0,-1-1 0 0 0,1 0 0 0 0,-1 0-1 0 0,1 0 1 0 0,0 0 0 0 0,0 0 0 0 0,1-1 0 0 0,-1 0 0 0 0,1 0 0 0 0,0 0-1 0 0,-1 0 1 0 0,2-1 0 0 0,-1 1 0 0 0,1-1 0 0 0,-3-6 0 0 0,-1-2-584 0 0,-1 0 1 0 0,-14-22 0 0 0,13 24-252 0 0,1 0 1 0 0,0-1 0 0 0,-9-23-1 0 0,12 21-107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3.456"/>
    </inkml:context>
    <inkml:brush xml:id="br0">
      <inkml:brushProperty name="width" value="0.1" units="cm"/>
      <inkml:brushProperty name="height" value="0.1" units="cm"/>
    </inkml:brush>
  </inkml:definitions>
  <inkml:trace contextRef="#ctx0" brushRef="#br0">51 23 8961 0 0,'-51'-23'3057'0'0,"54"28"-2745"0"0,-1-1 0 0 0,0 0-1 0 0,-1 1 1 0 0,1-1 0 0 0,-1 1 0 0 0,0 0 0 0 0,0 0 0 0 0,0-1 0 0 0,-1 1 0 0 0,1 0-1 0 0,-2 9 1 0 0,2 7 469 0 0,30 175 3332 0 0,-21-137-3323 0 0,1-4-130 0 0,2 0-1 0 0,2-1 1 0 0,43 101-1 0 0,-7-27-237 0 0,-27-64-230 0 0,-18-45-125 0 0,8 39 1 0 0,3 8 21 0 0,-2 7 206 0 0,-9-80-3298 0 0,-6 6 2706 0 0,1 0 0 0 0,-1-1 1 0 0,0 1-1 0 0,0 0 0 0 0,0-1 0 0 0,0 1 0 0 0,0 0 0 0 0,0 0 0 0 0,0-1 0 0 0,0 1 0 0 0,0 0 0 0 0,-1-3 0 0 0,-5-7-2302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8.645"/>
    </inkml:context>
    <inkml:brush xml:id="br0">
      <inkml:brushProperty name="width" value="0.1" units="cm"/>
      <inkml:brushProperty name="height" value="0.1" units="cm"/>
    </inkml:brush>
  </inkml:definitions>
  <inkml:trace contextRef="#ctx0" brushRef="#br0">1 95 6501 0 0,'1'-2'101'0'0,"1"0"1"0"0,-1 1-1 0 0,0-1 1 0 0,0 0 0 0 0,0 1-1 0 0,0-1 1 0 0,0 0-1 0 0,0 0 1 0 0,0 0 0 0 0,-1 0-1 0 0,1 0 1 0 0,-1 0-1 0 0,1 0 1 0 0,-1 0 0 0 0,0 0-1 0 0,0 0 1 0 0,0 0-1 0 0,0 0 1 0 0,0-2 0 0 0,0-2 282 0 0,0 4-240 0 0,0-1 0 0 0,0 1 1 0 0,0-1-1 0 0,1 1 0 0 0,-1 0 1 0 0,1-1-1 0 0,0 1 0 0 0,0 0 1 0 0,0 0-1 0 0,0-1 0 0 0,0 1 1 0 0,0 0-1 0 0,2-3 0 0 0,-2 5-63 0 0,-1-1 1 0 0,1 0-1 0 0,-1 1 0 0 0,1-1 0 0 0,0 1 0 0 0,-1-1 1 0 0,1 1-1 0 0,-1-1 0 0 0,1 1 0 0 0,0-1 0 0 0,0 1 0 0 0,-1-1 1 0 0,1 1-1 0 0,0 0 0 0 0,0 0 0 0 0,-1-1 0 0 0,1 1 0 0 0,0 0 1 0 0,0 0-1 0 0,0 0 0 0 0,-1 0 0 0 0,1 0 0 0 0,0 0 0 0 0,0 0 1 0 0,0 0-1 0 0,0 0 0 0 0,-1 0 0 0 0,1 0 0 0 0,0 1 1 0 0,0-1-1 0 0,-1 0 0 0 0,1 1 0 0 0,1-1 0 0 0,-2 1-41 0 0,0-1 0 0 0,0 0 0 0 0,1 0 0 0 0,-1 0 0 0 0,0 0 0 0 0,0 0 0 0 0,1 0 0 0 0,-1 0 0 0 0,0 0 0 0 0,0 0 0 0 0,1 0 0 0 0,-1-1 0 0 0,0 1 0 0 0,0 0 0 0 0,0 0-1 0 0,1 0 1 0 0,-1 0 0 0 0,0 0 0 0 0,0 0 0 0 0,0 0 0 0 0,1 0 0 0 0,-1-1 0 0 0,0 1 0 0 0,0 0 0 0 0,0 0 0 0 0,0 0 0 0 0,1 0 0 0 0,-1-1 0 0 0,0 1 0 0 0,0 0 0 0 0,0 0 0 0 0,0 0 0 0 0,0-1 0 0 0,0 1 0 0 0,0 0-1 0 0,0 0 1 0 0,1-1 0 0 0,-1 1 0 0 0,0 0 0 0 0,2-3 713 0 0,0 11-450 0 0,2 24 170 0 0,-2 1 0 0 0,-3 56-1 0 0,2 25-399 0 0,0-96-181 0 0,12 108-465 0 0,-9-104-1821 0 0,12 38-1 0 0,-12-53 926 0 0,0-1-201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9.044"/>
    </inkml:context>
    <inkml:brush xml:id="br0">
      <inkml:brushProperty name="width" value="0.1" units="cm"/>
      <inkml:brushProperty name="height" value="0.1" units="cm"/>
    </inkml:brush>
  </inkml:definitions>
  <inkml:trace contextRef="#ctx0" brushRef="#br0">21 78 9165 0 0,'4'-25'511'0'0,"-4"16"2315"0"0,-1 28-2382 0 0,-1 0-1 0 0,-7 28 1 0 0,5-28-304 0 0,0 1 1 0 0,0 30-1 0 0,4-42-116 0 0,0 1 0 0 0,1-1 0 0 0,1 1 1 0 0,-1-1-1 0 0,1 0 0 0 0,1 0 0 0 0,-1 0 0 0 0,1 0 0 0 0,1 0 0 0 0,4 8 1 0 0,-7-14-15 0 0,0 0 0 0 0,1 0 0 0 0,-1 0 0 0 0,1-1 0 0 0,-1 1 0 0 0,1 0 1 0 0,-1-1-1 0 0,1 1 0 0 0,0-1 0 0 0,0 1 0 0 0,0-1 0 0 0,0 0 0 0 0,0 0 0 0 0,0 0 0 0 0,0 0 1 0 0,0 0-1 0 0,1 0 0 0 0,-1 0 0 0 0,0-1 0 0 0,1 1 0 0 0,-1-1 0 0 0,0 0 0 0 0,1 0 1 0 0,-1 0-1 0 0,0 0 0 0 0,1 0 0 0 0,-1 0 0 0 0,0 0 0 0 0,1-1 0 0 0,-1 0 0 0 0,0 1 1 0 0,0-1-1 0 0,0 0 0 0 0,1 0 0 0 0,-1 0 0 0 0,0 0 0 0 0,0 0 0 0 0,0-1 0 0 0,0 1 1 0 0,2-3-1 0 0,6-4-115 0 0,1-1 1 0 0,-1-1-1 0 0,-1 0 1 0 0,0 0-1 0 0,0-1 1 0 0,-1 0 0 0 0,0-1-1 0 0,-1 1 1 0 0,-1-2-1 0 0,0 1 1 0 0,8-25-1 0 0,-12 30 21 0 0,-1 0 0 0 0,0 0-1 0 0,-1-1 1 0 0,1 1 0 0 0,-2 0 0 0 0,1-1-1 0 0,-1 1 1 0 0,0 0 0 0 0,0 0 0 0 0,-1-1-1 0 0,0 1 1 0 0,-4-9 0 0 0,4 12 43 0 0,1-1 0 0 0,-1 1 0 0 0,0 0 0 0 0,-1-1 0 0 0,1 1 0 0 0,-1 0 0 0 0,0 0 0 0 0,0 1 0 0 0,0-1-1 0 0,0 1 1 0 0,-1-1 0 0 0,1 1 0 0 0,-1 0 0 0 0,0 0 0 0 0,0 1 0 0 0,0-1 0 0 0,0 1 0 0 0,-1 0 0 0 0,-7-3 0 0 0,9 5-79 0 0,1 0 0 0 0,-1 0-1 0 0,1 0 1 0 0,-1 0 0 0 0,1 0 0 0 0,-1 1-1 0 0,1 0 1 0 0,0-1 0 0 0,-1 1 0 0 0,1 0-1 0 0,0 0 1 0 0,-1 0 0 0 0,1 0 0 0 0,0 0-1 0 0,0 1 1 0 0,0-1 0 0 0,0 1 0 0 0,0 0-1 0 0,0-1 1 0 0,0 1 0 0 0,1 0 0 0 0,-1 0-1 0 0,1 0 1 0 0,-1 0 0 0 0,1 0 0 0 0,0 0-1 0 0,0 1 1 0 0,0-1 0 0 0,0 0 0 0 0,0 1-1 0 0,0-1 1 0 0,1 0 0 0 0,-1 1 0 0 0,1-1-1 0 0,0 1 1 0 0,-1 4 0 0 0,3 8-799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9.366"/>
    </inkml:context>
    <inkml:brush xml:id="br0">
      <inkml:brushProperty name="width" value="0.1" units="cm"/>
      <inkml:brushProperty name="height" value="0.1" units="cm"/>
    </inkml:brush>
  </inkml:definitions>
  <inkml:trace contextRef="#ctx0" brushRef="#br0">33 44 8297 0 0,'-3'-1'126'0'0,"0"-1"1"0"0,0 1 0 0 0,0-1 0 0 0,1 0-1 0 0,-1 0 1 0 0,1 0 0 0 0,-5-4-1 0 0,6 6-70 0 0,1-1-1 0 0,-1 1 1 0 0,1-1-1 0 0,-1 1 1 0 0,1-1-1 0 0,0 1 0 0 0,-1-1 1 0 0,1 1-1 0 0,0-1 1 0 0,-1 1-1 0 0,1-1 1 0 0,0 1-1 0 0,0-1 1 0 0,-1 0-1 0 0,1 1 0 0 0,0-1 1 0 0,0 0-1 0 0,0 1 1 0 0,0-1-1 0 0,0 1 1 0 0,0-1-1 0 0,0 0 1 0 0,0 1-1 0 0,0-1 1 0 0,0 0-1 0 0,0 1 0 0 0,1-1 1 0 0,-1 0-1 0 0,0 1 1 0 0,0-1-1 0 0,1 1 1 0 0,-1-1-1 0 0,0 1 1 0 0,1-1-1 0 0,-1 1 1 0 0,0-1-1 0 0,1 1 0 0 0,-1-1 1 0 0,1 1-1 0 0,-1-1 1 0 0,1 1-1 0 0,-1-1 1 0 0,1 1-1 0 0,-1 0 1 0 0,2-1-1 0 0,-1 1 30 0 0,-1 0-1 0 0,1 0 1 0 0,0 0 0 0 0,0-1-1 0 0,0 1 1 0 0,0 1-1 0 0,0-1 1 0 0,0 0 0 0 0,0 0-1 0 0,-1 0 1 0 0,1 0 0 0 0,0 1-1 0 0,0-1 1 0 0,0 0-1 0 0,0 1 1 0 0,-1-1 0 0 0,1 1-1 0 0,1 0 1 0 0,2 1 727 0 0,-8-8 281 0 0,8 15-998 0 0,5 6-1439 0 0,6 18-3133 0 0,-15-33 4429 0 0,0 0 0 0 0,0 0 0 0 0,0 0 0 0 0,0 1 0 0 0,0-1-1 0 0,0 0 1 0 0,1 0 0 0 0,-1 0 0 0 0,0 0 0 0 0,0 1 0 0 0,0-1 0 0 0,0 0 0 0 0,0 0-1 0 0,0 0 1 0 0,0 0 0 0 0,0 1 0 0 0,0-1 0 0 0,0 0 0 0 0,0 0 0 0 0,0 0 0 0 0,0 1 0 0 0,0-1-1 0 0,0 0 1 0 0,0 0 0 0 0,0 0 0 0 0,0 1 0 0 0,0-1 0 0 0,0 0 0 0 0,0 0 0 0 0,0 0-1 0 0,0 0 1 0 0,0 1 0 0 0,0-1 0 0 0,-1 0 0 0 0,0 3-421 0 0,2 4-693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9.749"/>
    </inkml:context>
    <inkml:brush xml:id="br0">
      <inkml:brushProperty name="width" value="0.1" units="cm"/>
      <inkml:brushProperty name="height" value="0.1" units="cm"/>
    </inkml:brush>
  </inkml:definitions>
  <inkml:trace contextRef="#ctx0" brushRef="#br0">0 20 7517 0 0,'29'-9'6092'0'0,"-28"8"-6152"0"0,1 0 1 0 0,0 0 0 0 0,-1 0 0 0 0,1 0 0 0 0,0 1 0 0 0,-1-1 0 0 0,1 0 0 0 0,0 1 0 0 0,0 0 0 0 0,-1-1 0 0 0,4 1 0 0 0,6-3-3024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1.866"/>
    </inkml:context>
    <inkml:brush xml:id="br0">
      <inkml:brushProperty name="width" value="0.1" units="cm"/>
      <inkml:brushProperty name="height" value="0.1" units="cm"/>
    </inkml:brush>
  </inkml:definitions>
  <inkml:trace contextRef="#ctx0" brushRef="#br0">508 51 8297 0 0,'2'0'82'0'0,"0"0"1"0"0,0 0-1 0 0,0 0 1 0 0,0 0 0 0 0,0 0-1 0 0,0 0 1 0 0,-1-1-1 0 0,1 1 1 0 0,0-1-1 0 0,0 1 1 0 0,0-1-1 0 0,1-1 1 0 0,-1-5 888 0 0,-11-7 34 0 0,7 12-789 0 0,0-1-1 0 0,0 1 1 0 0,-1 0-1 0 0,1-1 0 0 0,0 1 1 0 0,-1 0-1 0 0,1 1 1 0 0,-1-1-1 0 0,0 0 0 0 0,-4-1 1 0 0,5 2-194 0 0,1 1 0 0 0,-1 0 0 0 0,0 0 0 0 0,0 0 0 0 0,1 0 0 0 0,-1 0 0 0 0,0 1 0 0 0,0-1 0 0 0,1 0 0 0 0,-1 1 0 0 0,0-1 0 0 0,1 1 0 0 0,-1 0 0 0 0,0 0 0 0 0,1-1 0 0 0,-1 1 0 0 0,1 0 0 0 0,-1 0 0 0 0,1 0 0 0 0,-2 2 0 0 0,-72 54-2 0 0,-159 90 1 0 0,216-138-19 0 0,-12 6 20 0 0,2 1 0 0 0,-42 32 0 0 0,69-48-20 0 0,1 0 0 0 0,0 1 0 0 0,0-1 0 0 0,-1 0 1 0 0,1 0-1 0 0,0 0 0 0 0,0 1 0 0 0,-1-1 0 0 0,1 0 0 0 0,0 0 1 0 0,0 0-1 0 0,-1 1 0 0 0,1-1 0 0 0,0 0 0 0 0,0 1 0 0 0,0-1 1 0 0,0 0-1 0 0,0 0 0 0 0,0 1 0 0 0,-1-1 0 0 0,1 0 1 0 0,0 1-1 0 0,0-1 0 0 0,0 0 0 0 0,0 1 0 0 0,0-1 0 0 0,0 0 1 0 0,0 1-1 0 0,0-1 0 0 0,0 1 0 0 0,10 3 68 0 0,22-1 40 0 0,-25-3-90 0 0,62 4 647 0 0,107 20-1 0 0,-156-20-527 0 0,0 1 1 0 0,0 1-1 0 0,-1 1 1 0 0,0 0-1 0 0,-1 2 1 0 0,1 0-1 0 0,-2 1 1 0 0,1 1-1 0 0,-2 0 0 0 0,18 15 1 0 0,-19-12-73 0 0,0 0 0 0 0,-1 0 0 0 0,-1 2 0 0 0,-1-1 0 0 0,0 2 0 0 0,13 22 0 0 0,-22-33-538 0 0,1-1 0 0 0,0 1-1 0 0,0-1 1 0 0,0 0 0 0 0,0 0 0 0 0,1 0 0 0 0,0-1 0 0 0,0 0 0 0 0,1 0 0 0 0,-1 0 0 0 0,1 0 0 0 0,6 2 0 0 0,0 0-1174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40.081"/>
    </inkml:context>
    <inkml:brush xml:id="br0">
      <inkml:brushProperty name="width" value="0.1" units="cm"/>
      <inkml:brushProperty name="height" value="0.1" units="cm"/>
    </inkml:brush>
  </inkml:definitions>
  <inkml:trace contextRef="#ctx0" brushRef="#br0">116 15 10081 0 0,'0'-1'65'0'0,"-1"0"1"0"0,0 0-1 0 0,1 0 0 0 0,-1 0 1 0 0,0 0-1 0 0,0 0 0 0 0,0 0 0 0 0,0 0 1 0 0,0 1-1 0 0,0-1 0 0 0,0 0 1 0 0,0 1-1 0 0,0-1 0 0 0,0 1 1 0 0,0-1-1 0 0,0 1 0 0 0,0-1 1 0 0,0 1-1 0 0,0 0 0 0 0,-1-1 1 0 0,1 1-1 0 0,0 0 0 0 0,0 0 1 0 0,0 0-1 0 0,-1 0 0 0 0,1 0 1 0 0,0 0-1 0 0,0 1 0 0 0,0-1 0 0 0,-2 1 1 0 0,-8 22 855 0 0,-23 80-44 0 0,3-14 86 0 0,29-82-921 0 0,1 0 0 0 0,-1 1 1 0 0,1-1-1 0 0,1 0 1 0 0,-1 1-1 0 0,1-1 0 0 0,1 0 1 0 0,-1 1-1 0 0,1-1 1 0 0,3 12-1 0 0,-3-17-39 0 0,0 1 0 0 0,0 0 0 0 0,0 0 0 0 0,0 0 0 0 0,1-1 0 0 0,-1 1 0 0 0,1-1 0 0 0,-1 1 0 0 0,1-1 0 0 0,0 0 1 0 0,0 1-1 0 0,0-1 0 0 0,0 0 0 0 0,0 0 0 0 0,1 0 0 0 0,-1-1 0 0 0,1 1 0 0 0,-1-1 0 0 0,1 1 0 0 0,0-1 0 0 0,-1 0 0 0 0,1 0 0 0 0,0 0 0 0 0,0 0 0 0 0,0 0 0 0 0,0-1 0 0 0,0 1 0 0 0,4-1 0 0 0,2 0-38 0 0,1-1-1 0 0,-1 1 0 0 0,1-2 1 0 0,-1 0-1 0 0,0 0 0 0 0,0 0 1 0 0,0-1-1 0 0,0-1 0 0 0,0 1 1 0 0,-1-2-1 0 0,0 1 0 0 0,1-1 1 0 0,12-10-1 0 0,-8 5-146 0 0,-1-1 0 0 0,-1 0 0 0 0,0-1 0 0 0,0 0-1 0 0,-1-1 1 0 0,-1 0 0 0 0,10-18 0 0 0,-17 28 155 0 0,-1-1 0 0 0,1 0 0 0 0,-1 1 0 0 0,0-1 0 0 0,-1 0 0 0 0,1 0 0 0 0,-1 1 0 0 0,1-1 0 0 0,-1 0 0 0 0,0 0 0 0 0,-1 0 0 0 0,1 1 0 0 0,-1-1 0 0 0,1 0 0 0 0,-1 0 0 0 0,0 1 0 0 0,-1-1 0 0 0,1 1 0 0 0,0-1 0 0 0,-1 1 0 0 0,0-1 0 0 0,0 1 0 0 0,0 0 0 0 0,-4-5 0 0 0,-2-2 20 0 0,-1 0-1 0 0,1 0 1 0 0,-2 1 0 0 0,1 0 0 0 0,-1 1-1 0 0,-12-7 1 0 0,16 11-2 0 0,0 1-1 0 0,0 0 0 0 0,0 0 1 0 0,0 1-1 0 0,0 0 0 0 0,-1 0 1 0 0,1 0-1 0 0,-1 1 0 0 0,1 0 1 0 0,-1 0-1 0 0,0 1 0 0 0,1-1 1 0 0,-9 2-1 0 0,11-1-100 0 0,0 1 0 0 0,0-1-1 0 0,1 1 1 0 0,-1 0 0 0 0,1 0 0 0 0,-1 0 0 0 0,1 1 0 0 0,-1-1-1 0 0,1 1 1 0 0,0-1 0 0 0,-1 1 0 0 0,1 1 0 0 0,0-1-1 0 0,0 0 1 0 0,1 1 0 0 0,-1-1 0 0 0,0 1 0 0 0,1 0 0 0 0,-1 0-1 0 0,1 0 1 0 0,0 0 0 0 0,0 0 0 0 0,0 0 0 0 0,-2 7 0 0 0,4-10 22 0 0,-1 1 1 0 0,1 0-1 0 0,0 0 0 0 0,0 0 1 0 0,-1 0-1 0 0,1-1 1 0 0,0 1-1 0 0,0 0 1 0 0,0 0-1 0 0,0 0 1 0 0,0 0-1 0 0,0 0 1 0 0,0 0-1 0 0,0-1 1 0 0,1 1-1 0 0,-1 0 1 0 0,1 1-1 0 0,-1 7-941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40.587"/>
    </inkml:context>
    <inkml:brush xml:id="br0">
      <inkml:brushProperty name="width" value="0.1" units="cm"/>
      <inkml:brushProperty name="height" value="0.1" units="cm"/>
    </inkml:brush>
  </inkml:definitions>
  <inkml:trace contextRef="#ctx0" brushRef="#br0">321 94 7037 0 0,'0'0'53'0'0,"1"-1"0"0"0,0 1 1 0 0,-1 0-1 0 0,1 0 0 0 0,0 0 1 0 0,0-1-1 0 0,-1 1 0 0 0,1 0 1 0 0,0-1-1 0 0,-1 1 0 0 0,1 0 1 0 0,-1-1-1 0 0,1 1 0 0 0,0-1 0 0 0,-1 1 1 0 0,1-1-1 0 0,-1 1 0 0 0,1-1 1 0 0,-1 0-1 0 0,0 1 0 0 0,1-1 1 0 0,-1 1-1 0 0,1-1 0 0 0,-1 0 1 0 0,0 1-1 0 0,0-1 0 0 0,1 0 1 0 0,-1 0-1 0 0,0 0 0 0 0,3-25 3125 0 0,-32-15 906 0 0,28 40-4060 0 0,0 0 0 0 0,0 0 0 0 0,-1 0 0 0 0,1 0 0 0 0,0 0 0 0 0,0 0 0 0 0,-1 1 0 0 0,1-1-1 0 0,0 0 1 0 0,-1 1 0 0 0,1-1 0 0 0,0 1 0 0 0,-1 0 0 0 0,1-1 0 0 0,-1 1 0 0 0,1 0 0 0 0,-1 0 0 0 0,1 0 0 0 0,-1 0 0 0 0,1 0 0 0 0,-3 1 0 0 0,0 0-8 0 0,0 0 0 0 0,1 0 1 0 0,-1 0-1 0 0,0 1 0 0 0,1 0 0 0 0,0 0 1 0 0,-1 0-1 0 0,-3 3 0 0 0,-4 4 56 0 0,0 1 0 0 0,1 0-1 0 0,-15 20 1 0 0,11-11 19 0 0,1 0 0 0 0,1 1 0 0 0,1 1 1 0 0,1 0-1 0 0,0 1 0 0 0,2-1 0 0 0,-8 32 1 0 0,15-46-80 0 0,-1 1 0 0 0,1-1 0 0 0,0 1 0 0 0,1 0 0 0 0,0-1 0 0 0,0 1 0 0 0,1 0 1 0 0,0 0-1 0 0,0-1 0 0 0,1 1 0 0 0,0-1 0 0 0,0 1 0 0 0,1-1 0 0 0,0 0 0 0 0,6 12 1 0 0,-6-15-19 0 0,0 1 0 0 0,0-1 0 0 0,1 0 1 0 0,0 0-1 0 0,-1-1 0 0 0,1 1 1 0 0,1-1-1 0 0,-1 1 0 0 0,0-1 1 0 0,1-1-1 0 0,-1 1 0 0 0,1-1 1 0 0,0 1-1 0 0,0-1 0 0 0,0-1 0 0 0,0 1 1 0 0,0-1-1 0 0,0 0 0 0 0,1 0 1 0 0,-1 0-1 0 0,0-1 0 0 0,1 0 1 0 0,7 0-1 0 0,-1-1-109 0 0,0-1-1 0 0,0 0 1 0 0,0 0-1 0 0,0-1 1 0 0,-1-1-1 0 0,1 0 1 0 0,-1-1 0 0 0,0 0-1 0 0,0 0 1 0 0,-1-1-1 0 0,0-1 1 0 0,0 0 0 0 0,0 0-1 0 0,-1-1 1 0 0,0 0-1 0 0,0-1 1 0 0,-1 0-1 0 0,12-16 1 0 0,-19 24 109 0 0,0-1-1 0 0,0 1 1 0 0,0 0-1 0 0,0 0 1 0 0,-1-1 0 0 0,1 1-1 0 0,-1 0 1 0 0,1-1-1 0 0,-1 1 1 0 0,1 0-1 0 0,-1-1 1 0 0,0 1 0 0 0,0-1-1 0 0,1 1 1 0 0,-1-1-1 0 0,0 1 1 0 0,0-1-1 0 0,-1 1 1 0 0,1-1 0 0 0,0 1-1 0 0,0-1 1 0 0,-1 0-1 0 0,0 0 11 0 0,0 1-1 0 0,0 0 1 0 0,0-1-1 0 0,0 1 1 0 0,0 0-1 0 0,-1 0 1 0 0,1 0-1 0 0,0 0 0 0 0,-1 0 1 0 0,1 0-1 0 0,-1 0 1 0 0,1 1-1 0 0,-1-1 1 0 0,1 0-1 0 0,-1 1 1 0 0,-2-1-1 0 0,-7-2 65 0 0,-1 1 1 0 0,0 1-1 0 0,0 0 0 0 0,-15 1 1 0 0,20 0-33 0 0,-12 0 59 0 0,-122 5 152 0 0,121-3-659 0 0,0 1 0 0 0,1 0 0 0 0,-1 2-1 0 0,1 0 1 0 0,-20 9 0 0 0,-1 4-1189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8.224"/>
    </inkml:context>
    <inkml:brush xml:id="br0">
      <inkml:brushProperty name="width" value="0.1" units="cm"/>
      <inkml:brushProperty name="height" value="0.1" units="cm"/>
    </inkml:brush>
  </inkml:definitions>
  <inkml:trace contextRef="#ctx0" brushRef="#br0">34 43 8297 0 0,'-5'-10'245'0'0,"-24"-22"8131"0"0,30 32-8281 0 0,3-1 341 0 0,3 10-141 0 0,-1 12-164 0 0,-1-1 0 0 0,0 1 1 0 0,3 42-1 0 0,0 84-245 0 0,-1-102-932 0 0,3-20-3055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8.626"/>
    </inkml:context>
    <inkml:brush xml:id="br0">
      <inkml:brushProperty name="width" value="0.1" units="cm"/>
      <inkml:brushProperty name="height" value="0.1" units="cm"/>
    </inkml:brush>
  </inkml:definitions>
  <inkml:trace contextRef="#ctx0" brushRef="#br0">48 32 9333 0 0,'-3'-4'-27'0'0,"-13"-19"545"0"0,16 22-481 0 0,-1 1 1 0 0,1-1-1 0 0,-1 1 0 0 0,1 0 0 0 0,-1-1 0 0 0,1 1 0 0 0,-1 0 0 0 0,1 0 0 0 0,-1-1 0 0 0,1 1 0 0 0,-1 0 0 0 0,1 0 0 0 0,-1 0 0 0 0,1-1 0 0 0,-1 1 0 0 0,0 0 0 0 0,1 0 0 0 0,-1 0 0 0 0,1 0 1 0 0,-1 0-1 0 0,0 0 0 0 0,1 0 0 0 0,-1 1 0 0 0,1-1 0 0 0,-1 0 0 0 0,1 0 0 0 0,-1 0 0 0 0,1 0 0 0 0,-1 1 0 0 0,1-1 0 0 0,-1 0 0 0 0,1 1 0 0 0,-1-1 0 0 0,1 0 0 0 0,-1 1 0 0 0,1-1 0 0 0,-1 0 1 0 0,1 1-1 0 0,0-1 0 0 0,-1 1 0 0 0,0 0 2 0 0,1 0 0 0 0,-1-1 1 0 0,0 1-1 0 0,1 0 0 0 0,-1-1 1 0 0,1 1-1 0 0,-1 0 0 0 0,1 0 1 0 0,-1-1-1 0 0,1 1 0 0 0,0 0 1 0 0,-1 0-1 0 0,1 0 0 0 0,0 0 1 0 0,0 0-1 0 0,-1 0 0 0 0,1-1 1 0 0,0 1-1 0 0,0 0 0 0 0,0 0 1 0 0,0 0-1 0 0,0 0 0 0 0,1 0 1 0 0,-1 0-1 0 0,0 0 0 0 0,0-1 1 0 0,0 1-1 0 0,1 0 0 0 0,-1 0 1 0 0,0 0-1 0 0,1 0 0 0 0,-1-1 1 0 0,1 1-1 0 0,-1 0 0 0 0,1 0 1 0 0,0-1-1 0 0,-1 1 0 0 0,1 0 1 0 0,-1-1-1 0 0,1 1 0 0 0,0-1 1 0 0,0 1-1 0 0,-1-1 0 0 0,1 1 1 0 0,0-1-1 0 0,0 1 0 0 0,1-1 1 0 0,6 4-343 0 0,0 0 0 0 0,0-1 0 0 0,16 4 0 0 0,-17-5-27 0 0,13 4-1066 0 0,-1 2 1 0 0,36 19-1 0 0,-32-14 246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8.999"/>
    </inkml:context>
    <inkml:brush xml:id="br0">
      <inkml:brushProperty name="width" value="0.1" units="cm"/>
      <inkml:brushProperty name="height" value="0.1" units="cm"/>
    </inkml:brush>
  </inkml:definitions>
  <inkml:trace contextRef="#ctx0" brushRef="#br0">5 83 7873 0 0,'-1'0'58'0'0,"1"0"0"0"0,0-1-1 0 0,-1 1 1 0 0,1 0 0 0 0,0-1 0 0 0,-1 1 0 0 0,1-1 0 0 0,0 1 0 0 0,0 0 0 0 0,-1-1 0 0 0,1 1 0 0 0,0-1-1 0 0,0 1 1 0 0,0-1 0 0 0,0 1 0 0 0,0-1 0 0 0,-1 1 0 0 0,1-1 0 0 0,0 1 0 0 0,0-1 0 0 0,0 1 0 0 0,0-1 0 0 0,1 1-1 0 0,-1-1 1 0 0,0 1 0 0 0,0-1 0 0 0,0 1 0 0 0,0-1 0 0 0,1 1 36 0 0,-1-1-1 0 0,1 1 1 0 0,-1 0 0 0 0,1-1-1 0 0,-1 1 1 0 0,1 0-1 0 0,-1 0 1 0 0,1 0 0 0 0,0-1-1 0 0,-1 1 1 0 0,1 0 0 0 0,-1 0-1 0 0,1 0 1 0 0,-1 0 0 0 0,1 0-1 0 0,-1 0 1 0 0,1 0 0 0 0,0 0-1 0 0,-1 0 1 0 0,1 1 0 0 0,-1-1-1 0 0,1 0 1 0 0,-1 0-1 0 0,2 1 1 0 0,11 5 3345 0 0,-12-5-3438 0 0,0 0-1 0 0,0-1 0 0 0,0 1 1 0 0,0-1-1 0 0,0 1 0 0 0,0-1 1 0 0,0 1-1 0 0,0-1 1 0 0,0 0-1 0 0,0 0 0 0 0,0 1 1 0 0,0-1-1 0 0,2 0 0 0 0,7 11 74 0 0,-8-8-70 0 0,8 9 0 0 0,0 1-1 0 0,-1 0 0 0 0,0 1 0 0 0,-1-1 1 0 0,8 19-1 0 0,-15-30-3 0 0,-1 1 0 0 0,1 0 1 0 0,-1 0-1 0 0,0-1 0 0 0,1 1 1 0 0,-1 0-1 0 0,-1 0 0 0 0,1-1 1 0 0,0 1-1 0 0,-1 0 0 0 0,1 0 1 0 0,-1-1-1 0 0,0 1 0 0 0,0 0 1 0 0,0-1-1 0 0,0 1 0 0 0,0-1 1 0 0,0 1-1 0 0,-1-1 0 0 0,1 0 1 0 0,-4 4-1 0 0,-2-2-39 0 0,-16 9 6 0 0,18-10-48 0 0,2-6 1 0 0,0-7 48 0 0,9-16 9 0 0,41-72 8 0 0,-42 88 13 0 0,0 0 0 0 0,1 0 0 0 0,1 1 0 0 0,-1 0 0 0 0,1 0 0 0 0,1 0 0 0 0,0 1 0 0 0,9-8 0 0 0,4-2-15 0 0,7-6-54 0 0,-25 22 2 0 0,-1 2-307 0 0,0-1 342 0 0,0 1 0 0 0,1 0 0 0 0,-1 0-1 0 0,0 0 1 0 0,0 0 0 0 0,1 0 0 0 0,-1 1-1 0 0,0-1 1 0 0,3 1 0 0 0,1 0-59 0 0,1 0-301 0 0,13 23-6040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9.337"/>
    </inkml:context>
    <inkml:brush xml:id="br0">
      <inkml:brushProperty name="width" value="0.1" units="cm"/>
      <inkml:brushProperty name="height" value="0.1" units="cm"/>
    </inkml:brush>
  </inkml:definitions>
  <inkml:trace contextRef="#ctx0" brushRef="#br0">72 134 7357 0 0,'0'0'92'0'0,"7"-4"50"0"0,24-9 102 0 0,-23 9 2559 0 0,2-6-2386 0 0,27-30-66 0 0,-27 30 238 0 0,-8 4-499 0 0,-1 4-85 0 0,0 1-1 0 0,0-1 1 0 0,-1 0-1 0 0,1 0 1 0 0,-1 1 0 0 0,1-1-1 0 0,-1 0 1 0 0,0 0-1 0 0,1 0 1 0 0,-1 1 0 0 0,0-1-1 0 0,0 0 1 0 0,0 0-1 0 0,-1 0 1 0 0,1 1-1 0 0,0-1 1 0 0,-1 0 0 0 0,1 0-1 0 0,-1 1 1 0 0,1-1-1 0 0,-1 0 1 0 0,0 1 0 0 0,-1-3-1 0 0,-2 1 49 0 0,-8 7 7 0 0,-40 19 34 0 0,48-20-71 0 0,-1 0-1 0 0,1 0 0 0 0,-1 0 1 0 0,1 0-1 0 0,0 1 1 0 0,1 0-1 0 0,-1 0 0 0 0,0 0 1 0 0,1 0-1 0 0,0 0 0 0 0,0 1 1 0 0,0 0-1 0 0,-2 6 0 0 0,-1 0 56 0 0,-2 2 70 0 0,1 1 1 0 0,0 0 0 0 0,2 0 0 0 0,-1 0 0 0 0,-5 29 0 0 0,10-39-115 0 0,0-1 1 0 0,0 0-1 0 0,1 1 0 0 0,0-1 1 0 0,0 1-1 0 0,0-1 0 0 0,0 1 1 0 0,0-1-1 0 0,1 0 1 0 0,0 1-1 0 0,-1-1 0 0 0,1 0 1 0 0,0 1-1 0 0,1-1 1 0 0,-1 0-1 0 0,0 0 0 0 0,1 0 1 0 0,0 0-1 0 0,0 0 1 0 0,0 0-1 0 0,0 0 0 0 0,0-1 1 0 0,1 1-1 0 0,-1-1 1 0 0,1 0-1 0 0,-1 1 0 0 0,1-1 1 0 0,0 0-1 0 0,0-1 1 0 0,0 1-1 0 0,0 0 0 0 0,4 1 1 0 0,4 0 8 0 0,0 0 1 0 0,0-1 0 0 0,0 0 0 0 0,0 0 0 0 0,0-1-1 0 0,1-1 1 0 0,-1 0 0 0 0,0 0 0 0 0,18-4 0 0 0,-11 1-293 0 0,-1 0 0 0 0,0-2 0 0 0,0 0 0 0 0,-1-1 0 0 0,24-11 0 0 0,-25 7-725 0 0,0 0 0 0 0,0 0 1 0 0,15-15-1 0 0,-18 11-415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9.740"/>
    </inkml:context>
    <inkml:brush xml:id="br0">
      <inkml:brushProperty name="width" value="0.1" units="cm"/>
      <inkml:brushProperty name="height" value="0.1" units="cm"/>
    </inkml:brush>
  </inkml:definitions>
  <inkml:trace contextRef="#ctx0" brushRef="#br0">2 26 7229 0 0,'5'-25'3174'0'0,"-5"25"-3138"0"0,3 16 1744 0 0,-2-4-1133 0 0,0 1-1 0 0,-1-1 1 0 0,-4 24 0 0 0,1-1-262 0 0,2-27-390 0 0,-2 179 416 0 0,4-156-953 0 0,2 0 1 0 0,1 0-1 0 0,16 60 1 0 0,-10-41-4185 0 0,-10-42 3478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50.081"/>
    </inkml:context>
    <inkml:brush xml:id="br0">
      <inkml:brushProperty name="width" value="0.1" units="cm"/>
      <inkml:brushProperty name="height" value="0.1" units="cm"/>
    </inkml:brush>
  </inkml:definitions>
  <inkml:trace contextRef="#ctx0" brushRef="#br0">21 178 6973 0 0,'-1'-4'59'0'0,"0"1"0"0"0,0 0 0 0 0,-1-1 0 0 0,1 1 0 0 0,-1 0 0 0 0,1 0 0 0 0,-4-3 0 0 0,-1-5 707 0 0,8 9-719 0 0,-1 1-1 0 0,1 0 1 0 0,0 0-1 0 0,0 0 1 0 0,0 0-1 0 0,0 0 1 0 0,0 0-1 0 0,0 1 1 0 0,0-1-1 0 0,0 1 0 0 0,0-1 1 0 0,3 1-1 0 0,-3-1-6 0 0,208-38-48 0 0,-50 11 148 0 0,31-17 1245 0 0,-182 40-656 0 0,-11 0 173 0 0,1 5-863 0 0,0-1-1 0 0,0 1 1 0 0,0-1 0 0 0,0 1-1 0 0,0-1 1 0 0,0 1-1 0 0,-1 0 1 0 0,1 0-1 0 0,0-1 1 0 0,0 1 0 0 0,0 0-1 0 0,0 0 1 0 0,0 0-1 0 0,-1 0 1 0 0,1 1 0 0 0,-1-1-1 0 0,-12 4 97 0 0,1 0 0 0 0,0 2 0 0 0,0-1-1 0 0,0 2 1 0 0,0 0 0 0 0,1 0 0 0 0,0 1 0 0 0,1 0 0 0 0,0 1-1 0 0,0 0 1 0 0,-14 17 0 0 0,17-17 39 0 0,0 0 1 0 0,1 0-1 0 0,1 1 0 0 0,-1 0 1 0 0,1 0-1 0 0,1 0 0 0 0,0 1 1 0 0,1 0-1 0 0,0 0 0 0 0,0 0 1 0 0,1 0-1 0 0,0 0 1 0 0,1 1-1 0 0,-1 18 0 0 0,3-26-116 0 0,0 0-1 0 0,1 0 1 0 0,-1 1-1 0 0,1-1 1 0 0,-1 0-1 0 0,1 0 1 0 0,0 0 0 0 0,1 0-1 0 0,-1 0 1 0 0,1 0-1 0 0,0 0 1 0 0,0 0-1 0 0,0 0 1 0 0,0-1-1 0 0,1 1 1 0 0,4 4-1 0 0,-3-4-24 0 0,0-1-1 0 0,0 0 1 0 0,1 0-1 0 0,-1 0 0 0 0,1-1 1 0 0,-1 1-1 0 0,1-1 0 0 0,0 0 1 0 0,0-1-1 0 0,0 1 1 0 0,10 1-1 0 0,1-1-166 0 0,0-1-1 0 0,0-1 1 0 0,1 0 0 0 0,-1-2-1 0 0,0 1 1 0 0,0-2 0 0 0,26-7-1 0 0,-19 3-806 0 0,-1-1-1 0 0,1-1 1 0 0,-2-1-1 0 0,1 0 1 0 0,21-16-1 0 0,-15 6-660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50.643"/>
    </inkml:context>
    <inkml:brush xml:id="br0">
      <inkml:brushProperty name="width" value="0.1" units="cm"/>
      <inkml:brushProperty name="height" value="0.1" units="cm"/>
    </inkml:brush>
  </inkml:definitions>
  <inkml:trace contextRef="#ctx0" brushRef="#br0">0 148 6501 0 0,'0'-4'31'0'0,"1"1"0"0"0,-1-1 0 0 0,1 1 0 0 0,0-1 1 0 0,0 1-1 0 0,0 0 0 0 0,0-1 0 0 0,0 1 0 0 0,1 0 0 0 0,-1 0 1 0 0,1 0-1 0 0,2-3 0 0 0,-2 3 27 0 0,0 0 0 0 0,0-1 0 0 0,-1 1 1 0 0,1 0-1 0 0,-1-1 0 0 0,0 1 0 0 0,0-1 0 0 0,0-4 0 0 0,8-19 424 0 0,-7 24-365 0 0,-1-1 1 0 0,2 1 0 0 0,-1-1-1 0 0,0 1 1 0 0,1 0 0 0 0,-1 0-1 0 0,1 0 1 0 0,0 0 0 0 0,5-3-1 0 0,-7 5-65 0 0,0 1-1 0 0,0-1 1 0 0,0 1-1 0 0,0 0 0 0 0,0-1 1 0 0,0 1-1 0 0,0 0 1 0 0,0-1-1 0 0,0 1 0 0 0,0 0 1 0 0,0 0-1 0 0,0 0 0 0 0,1 0 1 0 0,-1 0-1 0 0,0 0 1 0 0,0 0-1 0 0,0 1 0 0 0,0-1 1 0 0,0 0-1 0 0,0 0 1 0 0,0 1-1 0 0,0-1 0 0 0,0 1 1 0 0,0-1-1 0 0,0 1 1 0 0,0 0-1 0 0,0-1 0 0 0,0 1 1 0 0,0 0-1 0 0,-1-1 0 0 0,1 1 1 0 0,0 0-1 0 0,0 0 1 0 0,-1 0-1 0 0,1 0 0 0 0,-1 0 1 0 0,1 0-1 0 0,0 0 1 0 0,0 1-1 0 0,2 4 125 0 0,-1 0 0 0 0,1 0 0 0 0,-1 0 0 0 0,0 0 0 0 0,0 0 1 0 0,-1 1-1 0 0,0-1 0 0 0,0 0 0 0 0,0 1 0 0 0,-1 8 0 0 0,-1 13 348 0 0,-5 30 0 0 0,1-17-82 0 0,4-33-359 0 0,-6 135 1151 0 0,7-123-1105 0 0,1 0 0 0 0,1 0 0 0 0,1 0 0 0 0,0-1 0 0 0,7 22 0 0 0,-7-33-124 0 0,1 1 0 0 0,0-1 0 0 0,0 0 1 0 0,0-1-1 0 0,1 1 0 0 0,0-1 0 0 0,0 1 0 0 0,1-1 0 0 0,0-1 1 0 0,0 1-1 0 0,10 6 0 0 0,-7-6-77 0 0,2 0 1 0 0,-1 0-1 0 0,1-1 1 0 0,0-1-1 0 0,0 0 0 0 0,0 0 1 0 0,20 4-1 0 0,-12-5-437 0 0,0 0 0 0 0,0-2 1 0 0,-1 0-1 0 0,1-1 0 0 0,1-1 0 0 0,-1-1 0 0 0,0-1 0 0 0,-1 0 0 0 0,1-2 0 0 0,29-8 0 0 0,-15-1-978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51.051"/>
    </inkml:context>
    <inkml:brush xml:id="br0">
      <inkml:brushProperty name="width" value="0.1" units="cm"/>
      <inkml:brushProperty name="height" value="0.1" units="cm"/>
    </inkml:brush>
  </inkml:definitions>
  <inkml:trace contextRef="#ctx0" brushRef="#br0">11 107 7741 0 0,'-6'-5'52'0'0,"2"0"8"0"0,6-3 24 0 0,0 3 4 0 0,4 0 0 0 0,8-3-8 0 0,6 2 16 0 0,2-2-16 0 0,9-1-60 0 0,3 0-40 0 0,7 1-76 0 0,5-1-88 0 0,1 2-136 0 0,4 2-4 0 0,-7 0-216 0 0,3 1-384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2.356"/>
    </inkml:context>
    <inkml:brush xml:id="br0">
      <inkml:brushProperty name="width" value="0.1" units="cm"/>
      <inkml:brushProperty name="height" value="0.1" units="cm"/>
    </inkml:brush>
  </inkml:definitions>
  <inkml:trace contextRef="#ctx0" brushRef="#br0">91 35 8461 0 0,'7'-13'458'0'0,"-7"12"-372"0"0,1 0 0 0 0,-1 1 1 0 0,1-1-1 0 0,-1 0 0 0 0,0 1 0 0 0,1-1 0 0 0,-1 0 0 0 0,0 0 0 0 0,1 0 1 0 0,-1 1-1 0 0,0-1 0 0 0,0 0 0 0 0,0 0 0 0 0,0 0 0 0 0,0 1 0 0 0,0-1 1 0 0,0 0-1 0 0,0 0 0 0 0,0 0 0 0 0,0 0 0 0 0,0 1 0 0 0,0-1 1 0 0,-1 0-1 0 0,1 0 0 0 0,-1 0 0 0 0,-10 58 1922 0 0,-44 221 480 0 0,27-152-2282 0 0,28-126-206 0 0,-2 6 2 0 0,1-1 0 0 0,0 0-1 0 0,0 0 1 0 0,1 1 0 0 0,-1-1-1 0 0,1 1 1 0 0,0-1-1 0 0,1 0 1 0 0,-1 1 0 0 0,2 5-1 0 0,1-14 17 0 0,-1 0 0 0 0,1 0-1 0 0,-1 0 1 0 0,0-1-1 0 0,0 1 1 0 0,3-7-1 0 0,-3 5-21 0 0,9-29-27 0 0,23-52 0 0 0,-30 78 23 0 0,1-1 0 0 0,0 1 0 0 0,0-1 1 0 0,0 1-1 0 0,1 1 0 0 0,1-1 0 0 0,-1 1 0 0 0,1 0 1 0 0,0 1-1 0 0,16-12 0 0 0,-17 15 3 0 0,-1 0-1 0 0,1 0 0 0 0,0 1 1 0 0,0 0-1 0 0,0 0 1 0 0,0 0-1 0 0,0 1 1 0 0,0 0-1 0 0,0 0 0 0 0,0 0 1 0 0,1 1-1 0 0,-1 0 1 0 0,0 0-1 0 0,9 2 1 0 0,-6 0 0 0 0,0 0 0 0 0,0 1 1 0 0,0 0-1 0 0,0 1 1 0 0,-1-1-1 0 0,0 2 0 0 0,1-1 1 0 0,13 12-1 0 0,-7-4 10 0 0,-2 0 0 0 0,1 1-1 0 0,-2 0 1 0 0,0 1 0 0 0,0 1-1 0 0,-1 0 1 0 0,-1 1 0 0 0,-1-1-1 0 0,10 23 1 0 0,-17-34 5 0 0,-1-1 1 0 0,1 1-1 0 0,-1 0 1 0 0,0 0-1 0 0,0 1 0 0 0,0-1 1 0 0,-1 0-1 0 0,1 0 0 0 0,-1 0 1 0 0,0 0-1 0 0,0 1 0 0 0,-1-1 1 0 0,1 0-1 0 0,-1 0 0 0 0,-2 8 1 0 0,2-9 7 0 0,-1 0-1 0 0,1-1 1 0 0,-1 1 0 0 0,0 0 0 0 0,0-1 0 0 0,0 1 0 0 0,0-1 0 0 0,-1 1-1 0 0,1-1 1 0 0,-1 0 0 0 0,1 0 0 0 0,-1 0 0 0 0,0 0 0 0 0,0-1 0 0 0,0 1 0 0 0,0-1-1 0 0,0 0 1 0 0,0 1 0 0 0,0-1 0 0 0,-5 0 0 0 0,-6 3-103 0 0,-1-1 0 0 0,1-1 0 0 0,-1-1 1 0 0,0 0-1 0 0,0-1 0 0 0,0 0 0 0 0,0-1 0 0 0,0-1 1 0 0,1 0-1 0 0,-1-1 0 0 0,1-1 0 0 0,-1 0 0 0 0,1-1 1 0 0,-15-8-1 0 0,27 13-165 0 0,1-1 0 0 0,-1 0 0 0 0,0 0 0 0 0,0 0 0 0 0,1 0 0 0 0,-1 0 0 0 0,1-1 0 0 0,-1 1 0 0 0,1 0 0 0 0,0-1 0 0 0,-1 1 0 0 0,1-1 0 0 0,0 1 0 0 0,0-1 0 0 0,0 0 0 0 0,0 1 0 0 0,0-1 0 0 0,0 0 0 0 0,1 0 0 0 0,-1 0 0 0 0,0 0 0 0 0,0-3 0 0 0,1-2-1084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7.095"/>
    </inkml:context>
    <inkml:brush xml:id="br0">
      <inkml:brushProperty name="width" value="0.1" units="cm"/>
      <inkml:brushProperty name="height" value="0.1" units="cm"/>
    </inkml:brush>
  </inkml:definitions>
  <inkml:trace contextRef="#ctx0" brushRef="#br0">15 82 6469 0 0,'0'0'-2'0'0,"0"0"29"0"0,-1-1 0 0 0,1 1 1 0 0,-1 0-1 0 0,1 0 0 0 0,-1 0 0 0 0,1 0 0 0 0,-1 0 0 0 0,1 0 1 0 0,0 0-1 0 0,-1 0 0 0 0,1 0 0 0 0,-1 0 0 0 0,1 0 1 0 0,-1 1-1 0 0,1-1 0 0 0,-1 0 0 0 0,1 0 0 0 0,0 0 0 0 0,-1 0 1 0 0,1 1-1 0 0,-1-1 0 0 0,1 0 0 0 0,0 1 0 0 0,-1-1 1 0 0,1 0-1 0 0,0 0 0 0 0,-1 1 0 0 0,1-1 0 0 0,0 1 0 0 0,-1-1 1 0 0,1 0-1 0 0,0 1 0 0 0,0-1 0 0 0,0 1 0 0 0,-1-1 1 0 0,1 1-1 0 0,0-2 69 0 0,0 0 0 0 0,0 0 0 0 0,0 0 0 0 0,0 0 0 0 0,0 0 0 0 0,1 0 0 0 0,-1 0 0 0 0,0 0 0 0 0,0 0 0 0 0,1 0 0 0 0,-1 0 0 0 0,1 0 0 0 0,-1 0 1 0 0,1 0-1 0 0,-1 0 0 0 0,1 0 0 0 0,0 0 0 0 0,-1 1 0 0 0,1-1 0 0 0,0 0 0 0 0,-1 0 0 0 0,1 1 0 0 0,0-1 0 0 0,0 1 0 0 0,0-1 0 0 0,0 0 0 0 0,0 1 0 0 0,0 0 0 0 0,0-1 0 0 0,0 1 1 0 0,0-1-1 0 0,0 1 0 0 0,0 0 0 0 0,0 0 0 0 0,0 0 0 0 0,0 0 0 0 0,0 0 0 0 0,1 0 0 0 0,127-6 125 0 0,265 14 408 0 0,-45 0-256 0 0,1354-27 662 0 0,-687 3-369 0 0,22-1 53 0 0,462-3 546 0 0,-6 59-650 0 0,-169 110-599 0 0,-1292-143-7 0 0,134 29 39 0 0,-268-64-981 0 0,96 26 432 0 0,-1 1 1 0 0,0-1-1 0 0,1 0 1 0 0,0 0-1 0 0,0 0 0 0 0,0-1 1 0 0,0 0-1 0 0,0 0 0 0 0,1 0 1 0 0,-7-8-1 0 0,4 1-841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7.572"/>
    </inkml:context>
    <inkml:brush xml:id="br0">
      <inkml:brushProperty name="width" value="0.1" units="cm"/>
      <inkml:brushProperty name="height" value="0.1" units="cm"/>
    </inkml:brush>
  </inkml:definitions>
  <inkml:trace contextRef="#ctx0" brushRef="#br0">124 47 7613 0 0,'-12'-2'321'0'0,"0"0"0"0"0,-1-1 0 0 0,1-1 0 0 0,0 0 0 0 0,1 0 0 0 0,-1-1 0 0 0,1-1 0 0 0,-17-10 0 0 0,91 35 183 0 0,-17-3-345 0 0,-15-6-25 0 0,0 2 0 0 0,-1 1 0 0 0,31 19 0 0 0,-52-27-74 0 0,-1 1-1 0 0,0-1 1 0 0,-1 2 0 0 0,1-1 0 0 0,-1 1-1 0 0,0 0 1 0 0,-1 0 0 0 0,0 1 0 0 0,0 0-1 0 0,-1 0 1 0 0,0 1 0 0 0,0-1 0 0 0,0 1-1 0 0,5 18 1 0 0,-8-19-29 0 0,0 1-1 0 0,0-1 0 0 0,-1 0 1 0 0,0 1-1 0 0,0-1 0 0 0,-1 1 1 0 0,0-1-1 0 0,-1 1 0 0 0,0-1 1 0 0,0 1-1 0 0,-1-1 0 0 0,0 0 1 0 0,0 0-1 0 0,-1 0 0 0 0,0 0 1 0 0,-1 0-1 0 0,0 0 0 0 0,0-1 1 0 0,-10 14-1 0 0,4-8-23 0 0,-1 0-1 0 0,-1-1 0 0 0,0-1 1 0 0,-1 0-1 0 0,0 0 1 0 0,-1-1-1 0 0,0-1 1 0 0,0 0-1 0 0,-19 7 1 0 0,-3 2-1066 0 0,-39 27 0 0 0,59-35 9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8.467"/>
    </inkml:context>
    <inkml:brush xml:id="br0">
      <inkml:brushProperty name="width" value="0.1" units="cm"/>
      <inkml:brushProperty name="height" value="0.1" units="cm"/>
    </inkml:brush>
  </inkml:definitions>
  <inkml:trace contextRef="#ctx0" brushRef="#br0">77 255 6973 0 0,'1'-1'134'0'0,"0"1"-1"0"0,0-1 1 0 0,0 1 0 0 0,0-1 0 0 0,-1 1 0 0 0,1-1 0 0 0,0 0 0 0 0,0 1 0 0 0,-1-1 0 0 0,1 0-1 0 0,0 0 1 0 0,-1 1 0 0 0,1-1 0 0 0,-1 0 0 0 0,1 0 0 0 0,-1 0 0 0 0,1 0 0 0 0,4-7 2940 0 0,4 20-1887 0 0,-3 2-1060 0 0,0-1-1 0 0,-1 1 1 0 0,-1 0-1 0 0,0 0 1 0 0,-1 0 0 0 0,2 27-1 0 0,-2 93 23 0 0,-3-97-95 0 0,-2 106-3 0 0,2-143-53 0 0,0 1-1 0 0,1-1 1 0 0,-1 1 0 0 0,0-1-1 0 0,0 1 1 0 0,0-1 0 0 0,0 1-1 0 0,0 0 1 0 0,0-1 0 0 0,0 1-1 0 0,0-1 1 0 0,0 1 0 0 0,0-1-1 0 0,-1 1 1 0 0,1 0 0 0 0,0-1-1 0 0,0 1 1 0 0,0-1 0 0 0,-1 1-1 0 0,1-1 1 0 0,0 1-1 0 0,-1-1 1 0 0,1 1 0 0 0,0-1-1 0 0,-1 0 1 0 0,1 1 0 0 0,-1-1-1 0 0,1 1 1 0 0,0-1 0 0 0,-1 0-1 0 0,0 1 1 0 0,0-1-12 0 0,0-1 0 0 0,0 1 0 0 0,0-1 0 0 0,0 1 1 0 0,0-1-1 0 0,0 1 0 0 0,0-1 0 0 0,0 1 0 0 0,0-1 0 0 0,1 0 0 0 0,-1 0 0 0 0,0 1 0 0 0,0-1 0 0 0,0-2 1 0 0,-5-4-83 0 0,1 0 0 0 0,1 0 1 0 0,-6-12-1 0 0,1-3-34 0 0,-9-21-65 0 0,2 0 0 0 0,2-1-1 0 0,-9-49 1 0 0,17 55 85 0 0,2 1 0 0 0,2-58-1 0 0,2 75 60 0 0,2 0 1 0 0,0 0-1 0 0,2 0 0 0 0,0 0 0 0 0,1 1 0 0 0,10-28 0 0 0,-13 43 31 0 0,0 0 0 0 0,0 0-1 0 0,0 0 1 0 0,1 0 0 0 0,-1 0 0 0 0,1 0 0 0 0,0 1 0 0 0,0-1 0 0 0,0 1-1 0 0,1 0 1 0 0,-1 0 0 0 0,1 0 0 0 0,0 0 0 0 0,-1 1 0 0 0,7-4 0 0 0,-4 4 7 0 0,-1 0 1 0 0,1 1-1 0 0,0-1 1 0 0,0 1 0 0 0,0 1-1 0 0,0-1 1 0 0,0 1 0 0 0,0 0-1 0 0,0 0 1 0 0,0 0-1 0 0,8 2 1 0 0,-7-1 13 0 0,-1 1-1 0 0,0-1 1 0 0,1 1-1 0 0,-1 0 0 0 0,0 0 1 0 0,0 1-1 0 0,0 0 1 0 0,0 0-1 0 0,-1 0 1 0 0,1 1-1 0 0,8 7 1 0 0,-11-8 6 0 0,1 1 1 0 0,-1 0-1 0 0,0 0 1 0 0,0 0-1 0 0,0 0 0 0 0,-1 1 1 0 0,1-1-1 0 0,-1 1 1 0 0,0-1-1 0 0,-1 1 1 0 0,1 0-1 0 0,-1 0 0 0 0,0 0 1 0 0,0 0-1 0 0,1 10 1 0 0,-2-3 8 0 0,-1-1 1 0 0,1 1-1 0 0,-2 0 0 0 0,1 0 1 0 0,-2-1-1 0 0,0 1 1 0 0,0-1-1 0 0,-1 0 1 0 0,-7 14-1 0 0,4-9-8 0 0,-2-1 0 0 0,0-1 0 0 0,0 0 0 0 0,-2 0 0 0 0,-21 23 0 0 0,3 0 22 0 0,28-36-29 0 0,1-1-1 0 0,0 0 0 0 0,0 1 0 0 0,-1-1 0 0 0,1 0 0 0 0,0 1 0 0 0,0-1 1 0 0,0 0-1 0 0,0 1 0 0 0,0-1 0 0 0,0 0 0 0 0,-1 1 0 0 0,1-1 0 0 0,0 0 1 0 0,0 1-1 0 0,0-1 0 0 0,0 0 0 0 0,0 1 0 0 0,0-1 0 0 0,0 0 0 0 0,1 1 1 0 0,-1-1-1 0 0,0 1 0 0 0,0-1 0 0 0,0 0 0 0 0,0 1 0 0 0,0-1 0 0 0,0 0 1 0 0,1 0-1 0 0,-1 1 0 0 0,0-1 0 0 0,0 0 0 0 0,1 1 0 0 0,-1-1 0 0 0,0 0 1 0 0,0 0-1 0 0,1 1 0 0 0,-1-1 0 0 0,0 0 0 0 0,0 0 0 0 0,1 0 0 0 0,-1 1 1 0 0,0-1-1 0 0,1 0 0 0 0,-1 0 0 0 0,0 0 0 0 0,1 0 0 0 0,-1 0 1 0 0,1 0-1 0 0,-1 0 0 0 0,0 0 0 0 0,1 0 0 0 0,-1 0 0 0 0,0 0 0 0 0,1 0 1 0 0,-1 0-1 0 0,26 4-3 0 0,-24-4 5 0 0,62 4-31 0 0,-36-3 34 0 0,0 2 0 0 0,-1 0-1 0 0,54 14 1 0 0,-70-13 12 0 0,1 0 1 0 0,-1 1 0 0 0,-1 0-1 0 0,1 1 1 0 0,-1 0-1 0 0,0 1 1 0 0,11 8 0 0 0,-19-13-13 0 0,-1-1 1 0 0,1 1 0 0 0,0-1-1 0 0,-1 1 1 0 0,1 0 0 0 0,-1 0 0 0 0,1-1-1 0 0,-1 1 1 0 0,0 0 0 0 0,0 0-1 0 0,0 0 1 0 0,0 0 0 0 0,0 1 0 0 0,0-1-1 0 0,0 0 1 0 0,-1 0 0 0 0,1 1-1 0 0,-1-1 1 0 0,0 0 0 0 0,0 0-1 0 0,0 1 1 0 0,0-1 0 0 0,0 0 0 0 0,0 1-1 0 0,0-1 1 0 0,-1 0 0 0 0,1 0-1 0 0,-1 1 1 0 0,0-1 0 0 0,0 0 0 0 0,0 0-1 0 0,0 0 1 0 0,0 0 0 0 0,0 0-1 0 0,0 0 1 0 0,0 0 0 0 0,-1 0 0 0 0,1-1-1 0 0,-1 1 1 0 0,0 0 0 0 0,1-1-1 0 0,-1 1 1 0 0,-2 1 0 0 0,-4 3 5 0 0,-1-1 0 0 0,1 1 1 0 0,-1-1-1 0 0,0-1 0 0 0,0 1 0 0 0,0-1 0 0 0,-19 4 1 0 0,-72 13 10 0 0,85-18-25 0 0,-10 1-31 0 0,-41 6 96 0 0,61-9-115 0 0,0-1 0 0 0,0 0 0 0 0,0 0 0 0 0,0-1 0 0 0,-1 1 0 0 0,1-1 0 0 0,0 0 0 0 0,0-1 0 0 0,-8-3 0 0 0,12 5 3 0 0,1 0 1 0 0,-1-1-1 0 0,1 1 0 0 0,-1-1 0 0 0,1 1 0 0 0,-1 0 1 0 0,1-1-1 0 0,-1 1 0 0 0,1-1 0 0 0,0 0 0 0 0,-1 1 1 0 0,1-1-1 0 0,0 1 0 0 0,0-1 0 0 0,-1 1 0 0 0,1-1 1 0 0,0 0-1 0 0,0 1 0 0 0,0-1 0 0 0,0 1 0 0 0,-1-1 1 0 0,1 0-1 0 0,0 1 0 0 0,0-1 0 0 0,1 0 0 0 0,-1 1 1 0 0,0-1-1 0 0,0 1 0 0 0,0-1 0 0 0,0 0 0 0 0,0 1 1 0 0,1-1-1 0 0,-1 1 0 0 0,0-1 0 0 0,0 0 0 0 0,1 1 1 0 0,-1-1-1 0 0,1 1 0 0 0,0-1 0 0 0,16-20-1364 0 0,-1 9 721 0 0,2 0 0 0 0,-1 1 0 0 0,27-11 0 0 0,-18 8 62 0 0,0 0-33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9.211"/>
    </inkml:context>
    <inkml:brush xml:id="br0">
      <inkml:brushProperty name="width" value="0.1" units="cm"/>
      <inkml:brushProperty name="height" value="0.1" units="cm"/>
    </inkml:brush>
  </inkml:definitions>
  <inkml:trace contextRef="#ctx0" brushRef="#br0">23 34 6313 0 0,'19'-3'192'0'0,"-11"2"7"0"0,-1 0 1 0 0,1 0 0 0 0,-1 0-1 0 0,1 1 1 0 0,-1 1-1 0 0,1-1 1 0 0,7 2-1 0 0,-45 30 1908 0 0,7-8-1677 0 0,15-16-334 0 0,1-1 0 0 0,0 2-1 0 0,0-1 1 0 0,0 1 0 0 0,-5 10 0 0 0,11-16-80 0 0,0 1-1 0 0,-1-1 1 0 0,1 0-1 0 0,0 0 1 0 0,1 0-1 0 0,-1 1 1 0 0,0-1-1 0 0,1 0 1 0 0,0 1 0 0 0,0-1-1 0 0,0 1 1 0 0,0-1-1 0 0,1 0 1 0 0,-1 1-1 0 0,1-1 1 0 0,0 0-1 0 0,0 1 1 0 0,0-1-1 0 0,0 0 1 0 0,0 0 0 0 0,3 3-1 0 0,-1-1 4 0 0,0 0 0 0 0,0-1-1 0 0,0 1 1 0 0,1-1 0 0 0,0 0 0 0 0,0 0-1 0 0,0 0 1 0 0,0-1 0 0 0,1 1 0 0 0,0-1 0 0 0,9 5-1 0 0,-6-4 0 0 0,1 0 1 0 0,0-1-1 0 0,0 0 0 0 0,1-1 0 0 0,-1 1 0 0 0,18 0 0 0 0,-18-2-19 0 0,1 0-1 0 0,-1-1 1 0 0,0 0 0 0 0,1-1 0 0 0,-1 0-1 0 0,0-1 1 0 0,1 0 0 0 0,-1 0 0 0 0,0-1-1 0 0,0 0 1 0 0,-1 0 0 0 0,1-1 0 0 0,-1 0 0 0 0,1-1-1 0 0,10-8 1 0 0,-17 12-8 0 0,0-1 0 0 0,0 1 0 0 0,-1-1 0 0 0,1 0 0 0 0,0 0 0 0 0,-1 0 0 0 0,1 0 0 0 0,-1 0 0 0 0,0 0 0 0 0,0 0 0 0 0,0 0 0 0 0,0-1-1 0 0,0 1 1 0 0,0 0 0 0 0,-1-1 0 0 0,2-3 0 0 0,-2 4 0 0 0,-1 0 0 0 0,1 0 0 0 0,0 0 0 0 0,0 0 0 0 0,-1 0 0 0 0,1 0 0 0 0,-1 0 0 0 0,0 0-1 0 0,0 0 1 0 0,0 0 0 0 0,0 0 0 0 0,0 0 0 0 0,0 1 0 0 0,0-1 0 0 0,-3-2 0 0 0,-3-3-11 0 0,0 1 0 0 0,-1-1 0 0 0,0 2 1 0 0,0-1-1 0 0,0 1 0 0 0,-16-7 0 0 0,-47-19-17 0 0,-29-15 16 0 0,99 46 19 0 0,0 0 1 0 0,1-1-1 0 0,-1 1 0 0 0,0-1 1 0 0,0 1-1 0 0,0 0 0 0 0,0-1 1 0 0,1 0-1 0 0,-1 1 1 0 0,0-1-1 0 0,0 1 0 0 0,1-1 1 0 0,-1 0-1 0 0,1 1 0 0 0,-1-1 1 0 0,1 0-1 0 0,-1 0 0 0 0,1 0 1 0 0,-1 1-1 0 0,1-1 0 0 0,-1 0 1 0 0,1 0-1 0 0,0 0 0 0 0,0 0 1 0 0,-1 0-1 0 0,1-1 0 0 0,1 1-1 0 0,-1 0 0 0 0,1 0 0 0 0,-1 0 0 0 0,1 1 0 0 0,0-1 0 0 0,-1 0 0 0 0,1 0 0 0 0,0 0 0 0 0,0 0 0 0 0,0 1 0 0 0,0-1 0 0 0,0 0 0 0 0,0 1 0 0 0,-1-1 0 0 0,1 1 0 0 0,1-1 0 0 0,-1 1 0 0 0,1-1 0 0 0,10-3-28 0 0,0 1 1 0 0,22-4-1 0 0,-31 6 27 0 0,35-4 3 0 0,0 1 1 0 0,1 3-1 0 0,-1 0 0 0 0,0 3 0 0 0,0 1 1 0 0,0 2-1 0 0,39 10 0 0 0,-68-13 6 0 0,-1 0 1 0 0,0 1-1 0 0,0 0 0 0 0,0 0 1 0 0,8 5-1 0 0,-14-8-6 0 0,-1 1 1 0 0,1 0-1 0 0,-1 0 0 0 0,1 0 1 0 0,-1 1-1 0 0,0-1 1 0 0,1 0-1 0 0,-1 0 0 0 0,0 1 1 0 0,0-1-1 0 0,0 1 0 0 0,0-1 1 0 0,0 1-1 0 0,0-1 0 0 0,-1 1 1 0 0,1 0-1 0 0,-1-1 0 0 0,1 1 1 0 0,-1 0-1 0 0,1 0 0 0 0,-1-1 1 0 0,0 1-1 0 0,0 0 1 0 0,0 0-1 0 0,0 0 0 0 0,0-1 1 0 0,0 1-1 0 0,0 0 0 0 0,0 0 1 0 0,-1 2-1 0 0,-19 48 61 0 0,16-44-38 0 0,0 0 1 0 0,1 0-1 0 0,0 1 0 0 0,0-1 1 0 0,1 1-1 0 0,0-1 1 0 0,0 1-1 0 0,1 0 0 0 0,1 0 1 0 0,-1 0-1 0 0,2 13 1 0 0,0-18-10 0 0,0 0 1 0 0,1-1-1 0 0,0 1 1 0 0,-1 0 0 0 0,1 0-1 0 0,0-1 1 0 0,1 0-1 0 0,-1 1 1 0 0,1-1 0 0 0,-1 0-1 0 0,1 0 1 0 0,0 0-1 0 0,0 0 1 0 0,0-1 0 0 0,1 0-1 0 0,-1 1 1 0 0,1-1-1 0 0,-1 0 1 0 0,1 0 0 0 0,0-1-1 0 0,-1 1 1 0 0,1-1-1 0 0,0 0 1 0 0,0 0 0 0 0,5 1-1 0 0,2 0 30 0 0,1 0-1 0 0,0-1 1 0 0,-1 0 0 0 0,1-1-1 0 0,0 0 1 0 0,-1-1 0 0 0,20-4-1 0 0,-22 3-67 0 0,-1 0 0 0 0,0 0 0 0 0,0-1-1 0 0,-1-1 1 0 0,1 1 0 0 0,-1-1-1 0 0,1 0 1 0 0,-1-1 0 0 0,-1 1-1 0 0,11-10 1 0 0,-14 11 11 0 0,0 0 1 0 0,0 0-1 0 0,-1 0 1 0 0,0-1-1 0 0,1 1 0 0 0,-1 0 1 0 0,0-1-1 0 0,-1 0 1 0 0,1 1-1 0 0,-1-1 0 0 0,1 0 1 0 0,-1 0-1 0 0,0 0 0 0 0,-1 0 1 0 0,1 0-1 0 0,-1 0 1 0 0,0 0-1 0 0,1 0 0 0 0,-2 0 1 0 0,1 0-1 0 0,0 0 1 0 0,-1 0-1 0 0,0 0 0 0 0,-1-4 1 0 0,-2-2-32 0 0,0-1 0 0 0,-1 2 1 0 0,0-1-1 0 0,-1 0 0 0 0,0 1 0 0 0,-1 0 1 0 0,0 0-1 0 0,0 1 0 0 0,0 0 0 0 0,-1 0 1 0 0,0 1-1 0 0,-1 0 0 0 0,0 0 1 0 0,-14-7-1 0 0,17 10 27 0 0,-1 1 0 0 0,1 0 1 0 0,-1 0-1 0 0,0 1 0 0 0,0 0 1 0 0,0 0-1 0 0,0 0 0 0 0,0 1 1 0 0,0 0-1 0 0,-9 0 0 0 0,11 2 17 0 0,0-1-1 0 0,0 1 0 0 0,0 0 0 0 0,0 0 1 0 0,0 0-1 0 0,0 0 0 0 0,1 1 1 0 0,-1 0-1 0 0,0 0 0 0 0,1 1 0 0 0,0-1 1 0 0,-1 1-1 0 0,1 0 0 0 0,0 0 1 0 0,-6 6-1 0 0,9-8 1 0 0,0 0-1 0 0,0-1 1 0 0,0 1 0 0 0,0 0-1 0 0,1 0 1 0 0,-1 0 0 0 0,0 0-1 0 0,0 0 1 0 0,1 0 0 0 0,-1 0-1 0 0,1 0 1 0 0,-1 0-1 0 0,1 0 1 0 0,-1 0 0 0 0,1 1-1 0 0,0-1 1 0 0,-1 0 0 0 0,1 0-1 0 0,0 0 1 0 0,0 1 0 0 0,0-1-1 0 0,0 0 1 0 0,0 0 0 0 0,0 0-1 0 0,0 1 1 0 0,0-1 0 0 0,1 0-1 0 0,-1 0 1 0 0,0 0 0 0 0,1 0-1 0 0,-1 1 1 0 0,1-1 0 0 0,-1 0-1 0 0,1 0 1 0 0,0 0 0 0 0,-1 0-1 0 0,1 0 1 0 0,0 0 0 0 0,0 0-1 0 0,0-1 1 0 0,1 3 0 0 0,2-1-24 0 0,-1 0 1 0 0,0 0 0 0 0,1 0-1 0 0,-1 0 1 0 0,1 0 0 0 0,-1-1 0 0 0,1 1-1 0 0,0-1 1 0 0,0 0 0 0 0,0 0 0 0 0,0 0-1 0 0,4-1 1 0 0,8 1-422 0 0,0-1 1 0 0,1-1-1 0 0,-1-1 1 0 0,0 0-1 0 0,0-1 0 0 0,0-1 1 0 0,-1 0-1 0 0,22-10 1 0 0,-18 6-327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9.721"/>
    </inkml:context>
    <inkml:brush xml:id="br0">
      <inkml:brushProperty name="width" value="0.1" units="cm"/>
      <inkml:brushProperty name="height" value="0.1" units="cm"/>
    </inkml:brush>
  </inkml:definitions>
  <inkml:trace contextRef="#ctx0" brushRef="#br0">56 194 5789 0 0,'-5'-28'474'0'0,"1"6"110"0"0,-2-37 0 0 0,5 53-496 0 0,1 1 0 0 0,0-1 0 0 0,1 1 0 0 0,0-1 1 0 0,-1 1-1 0 0,2 0 0 0 0,-1-1 0 0 0,1 1 0 0 0,-1 0 0 0 0,1 0 0 0 0,1 0 1 0 0,2-5-1 0 0,-5 9-61 0 0,1 0 1 0 0,-1 1 0 0 0,0-1-1 0 0,1 1 1 0 0,-1-1-1 0 0,1 0 1 0 0,-1 1 0 0 0,1-1-1 0 0,-1 1 1 0 0,1-1-1 0 0,-1 1 1 0 0,1-1-1 0 0,0 1 1 0 0,-1 0 0 0 0,1-1-1 0 0,-1 1 1 0 0,1 0-1 0 0,0-1 1 0 0,0 1 0 0 0,-1 0-1 0 0,1 0 1 0 0,0 0-1 0 0,-1-1 1 0 0,1 1 0 0 0,0 0-1 0 0,1 0 1 0 0,-1 1 2 0 0,0-1 1 0 0,0 1-1 0 0,0-1 0 0 0,0 1 1 0 0,0 0-1 0 0,0-1 1 0 0,0 1-1 0 0,0 0 1 0 0,0 0-1 0 0,-1 0 1 0 0,1 0-1 0 0,0-1 0 0 0,0 1 1 0 0,-1 0-1 0 0,1 2 1 0 0,4 5 123 0 0,-1 0 0 0 0,-1 1-1 0 0,4 11 1 0 0,-6-16-68 0 0,6 27 231 0 0,-1 1 0 0 0,-1-1 0 0 0,-2 1 0 0 0,-1 0 0 0 0,-4 46 0 0 0,1-21-118 0 0,-1 72-83 0 0,2-129-119 0 0,1 0 0 0 0,-1 1 1 0 0,0-1-1 0 0,0 0 1 0 0,0 0-1 0 0,1 0 1 0 0,-1 1-1 0 0,0-1 1 0 0,0 0-1 0 0,1 0 1 0 0,-1 0-1 0 0,0 0 1 0 0,0 0-1 0 0,1 1 1 0 0,-1-1-1 0 0,0 0 1 0 0,1 0-1 0 0,-1 0 1 0 0,0 0-1 0 0,0 0 1 0 0,1 0-1 0 0,-1 0 1 0 0,0 0-1 0 0,1 0 1 0 0,-1 0-1 0 0,0 0 1 0 0,0 0-1 0 0,1 0 0 0 0,-1 0 1 0 0,0-1-1 0 0,1 1 1 0 0,-1 0-1 0 0,0 0 1 0 0,0 0-1 0 0,1 0 1 0 0,-1 0-1 0 0,0-1 1 0 0,0 1-1 0 0,1 0 1 0 0,-1 0-1 0 0,0 0 1 0 0,0-1-1 0 0,17-8-170 0 0,-14 7 138 0 0,7-4-51 0 0,1-1 0 0 0,-1 0 0 0 0,0-1 0 0 0,-1 0 0 0 0,0-1 0 0 0,0 0 0 0 0,-1 0 0 0 0,12-16 0 0 0,-10 8 65 0 0,0 0-1 0 0,-1 0 1 0 0,-1-1 0 0 0,11-33 0 0 0,-19 51 20 0 0,0-1 1 0 0,1 1 0 0 0,-1-1 0 0 0,0 0-1 0 0,0 1 1 0 0,0-1 0 0 0,0 0-1 0 0,1 1 1 0 0,-1-1 0 0 0,0 1 0 0 0,0-1-1 0 0,0 0 1 0 0,0 1 0 0 0,0-1-1 0 0,-1 0 1 0 0,1 1 0 0 0,0-1-1 0 0,0 0 1 0 0,0 1 0 0 0,-1-1 0 0 0,1 1-1 0 0,0-1 1 0 0,0 1 0 0 0,-1-1-1 0 0,1 1 1 0 0,-1-1 0 0 0,1 1 0 0 0,0-1-1 0 0,-2 0 1 0 0,1 0-2 0 0,0 1 1 0 0,-1-1-1 0 0,1 1 0 0 0,-1-1 1 0 0,1 1-1 0 0,0 0 0 0 0,-1-1 0 0 0,1 1 1 0 0,-1 0-1 0 0,1 0 0 0 0,-1 0 1 0 0,-2 1-1 0 0,-6 0-8 0 0,0 1 1 0 0,-19 6-1 0 0,26-7 12 0 0,-66 20-10 0 0,-89 31-7 0 0,158-52 14 0 0,0 0-1 0 0,-1 0 0 0 0,1 0 1 0 0,0 0-1 0 0,0 0 1 0 0,-1 0-1 0 0,1 0 1 0 0,0 0-1 0 0,0 0 1 0 0,-1 1-1 0 0,1-1 1 0 0,0 0-1 0 0,0 0 1 0 0,-1 0-1 0 0,1 0 1 0 0,0 1-1 0 0,0-1 1 0 0,0 0-1 0 0,0 0 1 0 0,-1 0-1 0 0,1 1 0 0 0,0-1 1 0 0,0 0-1 0 0,0 0 1 0 0,0 1-1 0 0,0-1 1 0 0,0 0-1 0 0,0 0 1 0 0,-1 1-1 0 0,1-1 1 0 0,0 0-1 0 0,0 1 1 0 0,8 5 43 0 0,28 4 209 0 0,-13-3-33 0 0,11 8 357 0 0,-1 1 1 0 0,-1 2 0 0 0,-1 1-1 0 0,33 26 1 0 0,142 92 1890 0 0,-171-110-2248 0 0,-33-26-252 0 0,-1 0 0 0 0,0 0 0 0 0,0-1 0 0 0,0 1 1 0 0,0 0-1 0 0,0 0 0 0 0,-1 0 0 0 0,1 0 1 0 0,0 0-1 0 0,0 1 0 0 0,-1-1 0 0 0,1 0 0 0 0,0 0 1 0 0,-1 0-1 0 0,1 1 0 0 0,-1-1 0 0 0,0 0 1 0 0,1 0-1 0 0,-1 1 0 0 0,0-1 0 0 0,0 0 0 0 0,0 1 1 0 0,0-1-1 0 0,0 0 0 0 0,0 1 0 0 0,0-1 1 0 0,0 0-1 0 0,0 1 0 0 0,-1 1 0 0 0,-1-2-310 0 0,0 0 1 0 0,0 0-1 0 0,-1 0 0 0 0,1 0 1 0 0,0-1-1 0 0,0 1 0 0 0,-1 0 0 0 0,1-1 1 0 0,0 0-1 0 0,-1 1 0 0 0,1-1 1 0 0,0 0-1 0 0,-1 0 0 0 0,1-1 0 0 0,0 1 1 0 0,-4-1-1 0 0,-3-1-1138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02.811"/>
    </inkml:context>
    <inkml:brush xml:id="br0">
      <inkml:brushProperty name="width" value="0.1" units="cm"/>
      <inkml:brushProperty name="height" value="0.1" units="cm"/>
    </inkml:brush>
  </inkml:definitions>
  <inkml:trace contextRef="#ctx0" brushRef="#br0">79 58 4608 0 0,'0'0'152'0'0,"3"-5"-68"0"0,10-13 18 0 0,-10 13 628 0 0,-1 2-643 0 0,17-23 2935 0 0,-17 46-2924 0 0,-1-15 549 0 0,-1 3-513 0 0,2 25-4 0 0,-2-25 94 0 0,0 7-120 0 0,1 4-67 0 0,-1-9-6 0 0,1-1 0 0 0,-2 0 0 0 0,1 1 0 0 0,-4 17 0 0 0,-10 48 480 0 0,3 1 0 0 0,4 1-1 0 0,3 119 1 0 0,4-150-290 0 0,-2 1 0 0 0,-2-1 0 0 0,-12 56 0 0 0,4-26 75 0 0,0 43-70 0 0,5 1 0 0 0,12 154 0 0 0,-2-210-209 0 0,1 18 41 0 0,-7 92-1 0 0,-13 8 12 0 0,12-127 0 0 0,3-48-60 0 0,1 1 0 0 0,-2-1-1 0 0,1 0 1 0 0,-3 8 0 0 0,2-7-15 0 0,0 0 0 0 0,0 1 0 0 0,1-1 0 0 0,-1 12 0 0 0,-2-14 33 0 0,4 75 23 0 0,0-81-57 0 0,4 2 27 0 0,-4-3 30 0 0,0 0-46 0 0,0-1 140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4.842"/>
    </inkml:context>
    <inkml:brush xml:id="br0">
      <inkml:brushProperty name="width" value="0.1" units="cm"/>
      <inkml:brushProperty name="height" value="0.1" units="cm"/>
    </inkml:brush>
  </inkml:definitions>
  <inkml:trace contextRef="#ctx0" brushRef="#br0">43 75 5973 0 0,'-2'-4'308'0'0,"-4"1"504"0"0,5 2-703 0 0,1 1 0 0 0,-1-1 0 0 0,1 1 0 0 0,-1-1 0 0 0,1 0 0 0 0,0 1 0 0 0,-1-1 0 0 0,1 0 1 0 0,0 1-1 0 0,0-1 0 0 0,-1 0 0 0 0,1 0 0 0 0,0 1 0 0 0,0-1 0 0 0,0 0 0 0 0,0 0 0 0 0,0 1 1 0 0,0-1-1 0 0,0 0 0 0 0,0 0 0 0 0,0 1 0 0 0,0-1 0 0 0,0 0 0 0 0,1 0 0 0 0,-1 1 0 0 0,0-1 0 0 0,1-1 1 0 0,6-19 1791 0 0,-7 20-1685 0 0,1-1 0 0 0,-1 1-1 0 0,1-1 1 0 0,-1 1 0 0 0,0-1-1 0 0,0 1 1 0 0,1-1 0 0 0,-1 1 0 0 0,0-1-1 0 0,-1-2 1 0 0,0-2 798 0 0,0 8-435 0 0,0 10-408 0 0,0 0-1 0 0,-1 0 1 0 0,-7 24-1 0 0,-3 12-61 0 0,4 22-450 0 0,3 122 1 0 0,5-149-733 0 0,0-41 1002 0 0,0 0-190 0 0,-1 1 0 0 0,1 0 0 0 0,0 0 0 0 0,0-1 0 0 0,1 1 0 0 0,-1 0-1 0 0,0-1 1 0 0,1 1 0 0 0,0 0 0 0 0,0-1 0 0 0,0 1 0 0 0,0 0 0 0 0,0-1 0 0 0,0 0 0 0 0,0 1-1 0 0,3 2 1 0 0,4 2-1132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5.247"/>
    </inkml:context>
    <inkml:brush xml:id="br0">
      <inkml:brushProperty name="width" value="0.1" units="cm"/>
      <inkml:brushProperty name="height" value="0.1" units="cm"/>
    </inkml:brush>
  </inkml:definitions>
  <inkml:trace contextRef="#ctx0" brushRef="#br0">97 14 7937 0 0,'0'0'34'0'0,"1"0"0"0"0,-1 0 0 0 0,0 0 0 0 0,0 0 0 0 0,1 0 0 0 0,-1-1 0 0 0,0 1 0 0 0,0 0 0 0 0,1 0 0 0 0,-1 0 0 0 0,0 0 0 0 0,0 0 0 0 0,0 0 0 0 0,1 0 0 0 0,-1 0 0 0 0,0-1 0 0 0,0 1 0 0 0,0 0 0 0 0,1 0 0 0 0,-1 0 0 0 0,0-1 0 0 0,0 1 0 0 0,0 0 0 0 0,0 0 0 0 0,0 0 0 0 0,0-1 0 0 0,1 1 0 0 0,-1 0 0 0 0,0 0 0 0 0,0 0 0 0 0,0-1 0 0 0,0 1 0 0 0,0 0 0 0 0,0 0 0 0 0,0-1 0 0 0,0 1 0 0 0,0 0 0 0 0,0 0 0 0 0,0-1 1 0 0,0 1-1 0 0,0 0 0 0 0,0 0 0 0 0,0-1 0 0 0,0 1 0 0 0,0 0 0 0 0,-1 0 0 0 0,1 0 0 0 0,0-1 0 0 0,0 1 0 0 0,0 0 0 0 0,0 0 0 0 0,0 0 0 0 0,-1-1 0 0 0,1 1 47 0 0,-1 0 1 0 0,0 0-1 0 0,1 0 0 0 0,-1 0 1 0 0,1 0-1 0 0,-1 0 1 0 0,0 0-1 0 0,1 1 0 0 0,-1-1 1 0 0,1 0-1 0 0,-1 0 1 0 0,0 0-1 0 0,1 1 0 0 0,-1-1 1 0 0,1 0-1 0 0,-1 1 1 0 0,1-1-1 0 0,-1 0 1 0 0,1 1-1 0 0,0-1 0 0 0,-1 1 1 0 0,1-1-1 0 0,-1 1 1 0 0,1-1-1 0 0,0 1 0 0 0,-1 0 1 0 0,-13 19 466 0 0,1 0 1 0 0,1 1-1 0 0,-17 42 1 0 0,25-53-427 0 0,1 0 0 0 0,0 0 0 0 0,0 0 0 0 0,1 1 0 0 0,0-1 0 0 0,1 0 0 0 0,0 1 0 0 0,1-1 0 0 0,0 1 0 0 0,1-1-1 0 0,3 18 1 0 0,-3-24-109 0 0,0 1 0 0 0,1 0 0 0 0,-1 0 0 0 0,1 0 0 0 0,0-1 0 0 0,1 1-1 0 0,-1-1 1 0 0,1 1 0 0 0,0-1 0 0 0,0 0 0 0 0,0 0 0 0 0,0-1-1 0 0,1 1 1 0 0,0-1 0 0 0,-1 1 0 0 0,1-1 0 0 0,1 0 0 0 0,-1 0 0 0 0,0-1-1 0 0,1 0 1 0 0,-1 1 0 0 0,1-1 0 0 0,0-1 0 0 0,0 1 0 0 0,-1-1 0 0 0,1 0-1 0 0,0 0 1 0 0,0 0 0 0 0,0-1 0 0 0,1 1 0 0 0,-1-1 0 0 0,0 0-1 0 0,0-1 1 0 0,0 1 0 0 0,0-1 0 0 0,0 0 0 0 0,0-1 0 0 0,-1 1 0 0 0,1-1-1 0 0,0 0 1 0 0,-1 0 0 0 0,1 0 0 0 0,8-6 0 0 0,-3 0-161 0 0,-1 0 1 0 0,1-1-1 0 0,-1 0 1 0 0,-1 0-1 0 0,0-1 1 0 0,0 0-1 0 0,-1-1 0 0 0,0 0 1 0 0,0 0-1 0 0,-2 0 1 0 0,8-19-1 0 0,-10 22 20 0 0,-1 0 0 0 0,1 0 0 0 0,-2 0 0 0 0,1 0 0 0 0,-1 0 0 0 0,0 0 0 0 0,-1 0 0 0 0,0 0 0 0 0,0-1 0 0 0,-1 1 0 0 0,0 0 0 0 0,0 0 0 0 0,-1 0-1 0 0,0 0 1 0 0,0 0 0 0 0,-1 1 0 0 0,0-1 0 0 0,0 1 0 0 0,-5-8 0 0 0,5 11 113 0 0,1 1-1 0 0,-1 0 1 0 0,0-1-1 0 0,0 1 1 0 0,0 0-1 0 0,0 0 1 0 0,-1 1-1 0 0,1-1 1 0 0,-1 1-1 0 0,1 0 1 0 0,-1 0-1 0 0,0 0 1 0 0,0 0-1 0 0,0 0 1 0 0,0 1 0 0 0,0 0-1 0 0,0 0 1 0 0,0 0-1 0 0,-1 0 1 0 0,1 1-1 0 0,-8 0 1 0 0,6 0-72 0 0,0 0 0 0 0,0 1 1 0 0,0 0-1 0 0,0 0 0 0 0,1 1 1 0 0,-1 0-1 0 0,1 0 0 0 0,-1 0 1 0 0,1 0-1 0 0,-1 1 1 0 0,1 0-1 0 0,0 0 0 0 0,1 1 1 0 0,-1-1-1 0 0,-5 6 0 0 0,9-8-13 0 0,0 1 0 0 0,0-1 0 0 0,0 0 1 0 0,0 1-1 0 0,0-1 0 0 0,0 1 0 0 0,1 0 0 0 0,-1-1 0 0 0,1 1 0 0 0,-1 0 0 0 0,1-1 0 0 0,0 1 0 0 0,-1 0 0 0 0,1-1 0 0 0,0 1 0 0 0,0 0 1 0 0,0-1-1 0 0,0 1 0 0 0,1 0 0 0 0,-1-1 0 0 0,0 1 0 0 0,1 0 0 0 0,-1-1 0 0 0,1 1 0 0 0,-1 0 0 0 0,1-1 0 0 0,0 1 0 0 0,0-1 0 0 0,0 1 0 0 0,0-1 1 0 0,2 3-1 0 0,5 6-846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5.659"/>
    </inkml:context>
    <inkml:brush xml:id="br0">
      <inkml:brushProperty name="width" value="0.1" units="cm"/>
      <inkml:brushProperty name="height" value="0.1" units="cm"/>
    </inkml:brush>
  </inkml:definitions>
  <inkml:trace contextRef="#ctx0" brushRef="#br0">15 25 9229 0 0,'2'-5'22'0'0,"1"-7"945"0"0,-3 12-935 0 0,0 0 0 0 0,0-1-1 0 0,0 1 1 0 0,0 0 0 0 0,0 0 0 0 0,0 0-1 0 0,0 0 1 0 0,0 0 0 0 0,0-1 0 0 0,0 1-1 0 0,0 0 1 0 0,0 0 0 0 0,0 0 0 0 0,-1 0-1 0 0,1 0 1 0 0,0-1 0 0 0,0 1 0 0 0,0 0-1 0 0,0 0 1 0 0,0 0 0 0 0,0 0 0 0 0,0 0-1 0 0,-1 0 1 0 0,1 0 0 0 0,0 0 0 0 0,0-1-1 0 0,0 1 1 0 0,0 0 0 0 0,0 0-1 0 0,-1 0 1 0 0,1 0 0 0 0,0 0 0 0 0,0 0-1 0 0,0 0 1 0 0,0 0 0 0 0,0 0 0 0 0,-1 0-1 0 0,1 0 1 0 0,0 0 0 0 0,0 0 0 0 0,0 0-1 0 0,0 0 1 0 0,-1 0 0 0 0,1 0 0 0 0,0 0-1 0 0,0 0 1 0 0,0 0 0 0 0,0 1 0 0 0,0-1-1 0 0,-1 0 1 0 0,1 0 0 0 0,0 0 0 0 0,0 0-1 0 0,0 0 1 0 0,0 0 0 0 0,0 0 0 0 0,0 0-1 0 0,-1 1 1 0 0,-11-7 4917 0 0,12 6-4905 0 0,0 0-2 0 0,18 15-4323 0 0,-15 1 1713 0 0,-1-4 1212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6.032"/>
    </inkml:context>
    <inkml:brush xml:id="br0">
      <inkml:brushProperty name="width" value="0.1" units="cm"/>
      <inkml:brushProperty name="height" value="0.1" units="cm"/>
    </inkml:brush>
  </inkml:definitions>
  <inkml:trace contextRef="#ctx0" brushRef="#br0">0 26 8133 0 0,'3'1'300'0'0,"-1"-1"0"0"0,1 1 0 0 0,0-1 0 0 0,-1 1 0 0 0,1-1 0 0 0,-1 0 0 0 0,1 0 0 0 0,-1 0 0 0 0,1-1 0 0 0,0 1 0 0 0,-1-1 0 0 0,1 1 0 0 0,-1-1 0 0 0,3-1 0 0 0,7 0 1405 0 0,-10 1-1502 0 0,1 1 1 0 0,-1-1-1 0 0,0 0 1 0 0,0 0-1 0 0,0 0 0 0 0,0 0 1 0 0,0 0-1 0 0,4-3 0 0 0,-5 3-294 0 0,0 0-1 0 0,1 0 0 0 0,-1 0 0 0 0,1 0 1 0 0,-1 0-1 0 0,1 0 0 0 0,-1 1 0 0 0,1-1 1 0 0,0 1-1 0 0,-1-1 0 0 0,1 1 0 0 0,0-1 1 0 0,-1 1-1 0 0,1 0 0 0 0,0 0 0 0 0,2 0 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2.731"/>
    </inkml:context>
    <inkml:brush xml:id="br0">
      <inkml:brushProperty name="width" value="0.1" units="cm"/>
      <inkml:brushProperty name="height" value="0.1" units="cm"/>
    </inkml:brush>
  </inkml:definitions>
  <inkml:trace contextRef="#ctx0" brushRef="#br0">28 105 8893 0 0,'-1'0'43'0'0,"1"0"1"0"0,-1 0-1 0 0,0 0 0 0 0,1 1 1 0 0,-1-1-1 0 0,1 0 1 0 0,-1-1-1 0 0,1 1 0 0 0,-1 0 1 0 0,1 0-1 0 0,-1 0 1 0 0,0 0-1 0 0,1 0 0 0 0,-1 0 1 0 0,1-1-1 0 0,-1 1 1 0 0,1 0-1 0 0,-1 0 0 0 0,1-1 1 0 0,0 1-1 0 0,-1 0 1 0 0,1-1-1 0 0,-1 1 0 0 0,1-1 1 0 0,-1 1-1 0 0,0-1 0 0 0,-8-19 1323 0 0,8 16-1171 0 0,0 1 1 0 0,1-1-1 0 0,-1 0 1 0 0,1 1-1 0 0,-1-1 1 0 0,1 1-1 0 0,1-1 1 0 0,-1 0-1 0 0,0 1 0 0 0,2-6 1 0 0,-3 8-29 0 0,2-1-386 0 0,8-2 2293 0 0,25-6-1893 0 0,-26 7 155 0 0,-4 3-321 0 0,1 0 0 0 0,-1 0 0 0 0,0 0 0 0 0,0-1 0 0 0,1 0 1 0 0,-1 0-1 0 0,4-1 0 0 0,-3 0-27 0 0,-1 1 1 0 0,0 0 0 0 0,0 0-1 0 0,0 0 1 0 0,1 1 0 0 0,-1 0-1 0 0,5 0 1 0 0,-1-1-518 0 0,2 0 290 0 0,5-1 17 0 0,1 2-4075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6.397"/>
    </inkml:context>
    <inkml:brush xml:id="br0">
      <inkml:brushProperty name="width" value="0.1" units="cm"/>
      <inkml:brushProperty name="height" value="0.1" units="cm"/>
    </inkml:brush>
  </inkml:definitions>
  <inkml:trace contextRef="#ctx0" brushRef="#br0">73 130 8793 0 0,'3'-9'121'0'0,"6"-27"89"0"0,-6 27 2482 0 0,2-3-2197 0 0,17-36-69 0 0,-17 36 1634 0 0,-12 22-1899 0 0,1-3-132 0 0,-10 14 177 0 0,-23 39 0 0 0,31-46-121 0 0,-2 4 24 0 0,1 0 0 0 0,-8 23 0 0 0,15-36-90 0 0,1-1 0 0 0,-1 1 0 0 0,1-1-1 0 0,0 1 1 0 0,1 0 0 0 0,-1 0 0 0 0,1-1 0 0 0,0 1 0 0 0,0 0-1 0 0,1 0 1 0 0,-1 0 0 0 0,1-1 0 0 0,0 1 0 0 0,3 8-1 0 0,-3-11-14 0 0,0 0-1 0 0,0 0 0 0 0,1 0 1 0 0,-1 0-1 0 0,1 0 0 0 0,-1 0 1 0 0,1 0-1 0 0,-1-1 0 0 0,1 1 0 0 0,0 0 1 0 0,0-1-1 0 0,0 0 0 0 0,0 1 1 0 0,0-1-1 0 0,4 1 0 0 0,-1 0 10 0 0,0 0 0 0 0,0-1 0 0 0,0 0 0 0 0,0 0-1 0 0,0 0 1 0 0,10-1 0 0 0,-2 0 8 0 0,-1-1-1 0 0,1-1 0 0 0,-1 0 1 0 0,1 0-1 0 0,12-6 1 0 0,-7 2-126 0 0,0-1 0 0 0,-1 0 0 0 0,0-2 0 0 0,0 0 0 0 0,-1-1-1 0 0,25-20 1 0 0,-36 26 54 0 0,0-1-1 0 0,0 0 1 0 0,0-1-1 0 0,-1 1 1 0 0,1-1-1 0 0,-1 0 0 0 0,-1 0 1 0 0,1 0-1 0 0,2-8 1 0 0,-4 9 34 0 0,-1 1 0 0 0,0-1 0 0 0,0 0 0 0 0,0 0-1 0 0,-1 1 1 0 0,1-1 0 0 0,-1 0 0 0 0,0 0 0 0 0,-1 0 0 0 0,1 0 0 0 0,-1 0 0 0 0,0 1 0 0 0,0-1 0 0 0,-3-7 0 0 0,2 7 0 0 0,1 1-1 0 0,-1 0 1 0 0,0 0 0 0 0,-1 0 0 0 0,1 0-1 0 0,-1 0 1 0 0,1 0 0 0 0,-1 1-1 0 0,0-1 1 0 0,-1 1 0 0 0,1 0 0 0 0,-1 0-1 0 0,1 0 1 0 0,-1 1 0 0 0,0-1-1 0 0,0 1 1 0 0,0 0 0 0 0,0 0 0 0 0,0 0-1 0 0,-1 0 1 0 0,1 1 0 0 0,0 0-1 0 0,-1 0 1 0 0,1 0 0 0 0,-1 0 0 0 0,1 1-1 0 0,-8 0 1 0 0,3 0-238 0 0,0 1-1 0 0,0 0 1 0 0,1 0 0 0 0,-1 1-1 0 0,1 0 1 0 0,-1 1-1 0 0,1 0 1 0 0,0 0 0 0 0,0 1-1 0 0,0 0 1 0 0,1 1 0 0 0,-1-1-1 0 0,-11 11 1 0 0,18-15 146 0 0,0 1 0 0 0,1 0 0 0 0,-1-1 0 0 0,0 1 0 0 0,0 0 1 0 0,1-1-1 0 0,-1 1 0 0 0,0 0 0 0 0,1 0 0 0 0,-1 0 0 0 0,1-1 0 0 0,-1 1 0 0 0,1 0 0 0 0,-1 0 0 0 0,1 0 1 0 0,0 0-1 0 0,-1 0 0 0 0,1 0 0 0 0,0 0 0 0 0,0 0 0 0 0,0 0 0 0 0,0 0 0 0 0,0 2 0 0 0,3 4-877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6.757"/>
    </inkml:context>
    <inkml:brush xml:id="br0">
      <inkml:brushProperty name="width" value="0.1" units="cm"/>
      <inkml:brushProperty name="height" value="0.1" units="cm"/>
    </inkml:brush>
  </inkml:definitions>
  <inkml:trace contextRef="#ctx0" brushRef="#br0">0 169 8661 0 0,'29'-57'3359'0'0,"-25"54"-2741"0"0,-1 1 1 0 0,1-1 0 0 0,0 1-1 0 0,0 0 1 0 0,0 0 0 0 0,5-1-1 0 0,-9 6-597 0 0,0 0 0 0 0,1 0 0 0 0,-1 1-1 0 0,-1-1 1 0 0,1 0 0 0 0,0 0 0 0 0,-2 6 0 0 0,1-6-2 0 0,-13 70 181 0 0,-5 36-94 0 0,17-95-92 0 0,1 1 0 0 0,1 0 1 0 0,0-1-1 0 0,2 1 0 0 0,3 20 1 0 0,-3-28-15 0 0,0-1 0 0 0,0 0 1 0 0,1 1-1 0 0,0-1 1 0 0,1 0-1 0 0,-1-1 1 0 0,1 1-1 0 0,0-1 1 0 0,0 1-1 0 0,1-1 0 0 0,0 0 1 0 0,8 7-1 0 0,-8-8-33 0 0,-1-1 0 0 0,1 0-1 0 0,-1 0 1 0 0,1 0 0 0 0,0 0 0 0 0,0-1-1 0 0,0 1 1 0 0,1-1 0 0 0,-1-1-1 0 0,0 1 1 0 0,1-1 0 0 0,-1 0 0 0 0,1 0-1 0 0,0-1 1 0 0,8 1 0 0 0,-14-1-10 0 0,0 0-1 0 0,1 0 1 0 0,-1 0 0 0 0,0 0 0 0 0,1 0 0 0 0,-1 0 0 0 0,0 0-1 0 0,1 0 1 0 0,-1 0 0 0 0,0 0 0 0 0,1 0 0 0 0,-1 0 0 0 0,0-1-1 0 0,0 1 1 0 0,1 0 0 0 0,-1 0 0 0 0,0 0 0 0 0,1 0 0 0 0,-1-1-1 0 0,0 1 1 0 0,0 0 0 0 0,1 0 0 0 0,-1 0 0 0 0,0-1-1 0 0,0 1 1 0 0,0 0 0 0 0,1 0 0 0 0,-1-1 0 0 0,0 1 0 0 0,0 0-1 0 0,0 0 1 0 0,0-1 0 0 0,0 1 0 0 0,0 0 0 0 0,1-1 0 0 0,-8-11-1504 0 0,-20-9-1173 0 0,25 19 2436 0 0,-12-8-862 0 0,3 3 283 0 0,0-1 0 0 0,1 0 0 0 0,-15-16 0 0 0,14 9-43 0 0</inkml:trace>
  <inkml:trace contextRef="#ctx0" brushRef="#br0" timeOffset="1">168 39 6565 0 0,'31'-14'148'0'0,"-5"4"-108"0"0,2 1 96 0 0,-1 5 80 0 0,-1 3 40 0 0,-4 2 52 0 0,1 3 32 0 0,-1 5 28 0 0,-6-1-136 0 0,0 1 112 0 0,-6 4-92 0 0,-1-2-92 0 0,-1 1-48 0 0,-8 4-208 0 0,-4-1-192 0 0,-4 2-348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04.736"/>
    </inkml:context>
    <inkml:brush xml:id="br0">
      <inkml:brushProperty name="width" value="0.1" units="cm"/>
      <inkml:brushProperty name="height" value="0.1" units="cm"/>
    </inkml:brush>
  </inkml:definitions>
  <inkml:trace contextRef="#ctx0" brushRef="#br0">2350 52 6033 0 0,'-5'-2'402'0'0,"6"1"-15"0"0,-7 11-50 0 0,-26-23 582 0 0,-71-5-335 0 0,-208-9-1 0 0,-108 33-229 0 0,362-3-236 0 0,-255 18 388 0 0,248-13-251 0 0,1 3 1 0 0,-114 33 0 0 0,111-21 26 0 0,-74 37 0 0 0,56-19-285 0 0,-95 48 633 0 0,133-62-284 0 0,-74 54 0 0 0,105-69-336 0 0,2 0 0 0 0,-1 2 0 0 0,2-1 0 0 0,0 1 0 0 0,0 1 0 0 0,2 0 0 0 0,0 1 0 0 0,0 0 0 0 0,-10 26 0 0 0,12-21 31 0 0,1 0 0 0 0,1 0 0 0 0,0 1 0 0 0,2 0 0 0 0,1 0 0 0 0,0 0 0 0 0,2 0 0 0 0,1 26 0 0 0,3-11 16 0 0,1-1 0 0 0,1 0 0 0 0,2 0 1 0 0,15 43-1 0 0,-13-54-13 0 0,1 0-1 0 0,1 0 1 0 0,1-1 0 0 0,1 0-1 0 0,2-1 1 0 0,0-1 0 0 0,1 0-1 0 0,2-1 1 0 0,20 19-1 0 0,-7-11-9 0 0,1-2-1 0 0,1-1 0 0 0,1-2 0 0 0,2-1 1 0 0,41 20-1 0 0,-19-14-35 0 0,2-2-1 0 0,1-3 1 0 0,118 31 0 0 0,34-14 6 0 0,2-9 0 0 0,265 5 0 0 0,151-42 70 0 0,-278-28-110 0 0,-263 19 3 0 0,164-45 0 0 0,-231 51 39 0 0,0 0 1 0 0,-1-1 0 0 0,-1-1 0 0 0,1-1-1 0 0,35-25 1 0 0,-44 26-6 0 0,-1-1-1 0 0,0 0 1 0 0,-1 0-1 0 0,0-2 1 0 0,0 1-1 0 0,-2-1 1 0 0,1 0 0 0 0,-2-1-1 0 0,12-23 1 0 0,-9 9-4 0 0,0-1 1 0 0,-2 0 0 0 0,-1-1 0 0 0,-2 0-1 0 0,0 0 1 0 0,-2 0 0 0 0,0-58-1 0 0,-5 52-2 0 0,-2 0-1 0 0,-1-1 0 0 0,-2 1 0 0 0,-1 1 1 0 0,-2-1-1 0 0,-17-44 0 0 0,18 62 1 0 0,0 1 0 0 0,-2 0 0 0 0,0 0 0 0 0,-1 0-1 0 0,0 2 1 0 0,-1-1 0 0 0,-1 1 0 0 0,-16-14 0 0 0,-1 3-16 0 0,-1 1 0 0 0,-68-41 0 0 0,71 50 15 0 0,0 2 0 0 0,-1 1 0 0 0,-33-9 0 0 0,-94-21 44 0 0,64 22-27 0 0,23 6 18 0 0,-128-46 0 0 0,172 54-35 0 0,-3-2 9 0 0,28 8-4 0 0,0 1 0 0 0,-1 0 0 0 0,1 0 0 0 0,0-1 0 0 0,-1 1 0 0 0,1 0 0 0 0,0 0 0 0 0,-1 0 0 0 0,1-1 0 0 0,-1 1 0 0 0,1 0 0 0 0,0 0 0 0 0,-1 0 0 0 0,1 0 0 0 0,-1 0 0 0 0,1 0 0 0 0,-1 0-1 0 0,1 0 1 0 0,-1 0 0 0 0,1 0 0 0 0,0 0 0 0 0,-1 0 0 0 0,1 0 0 0 0,-1 0 0 0 0,1 1 0 0 0,-1-1 0 0 0,1 0 0 0 0,-1 0 45 0 0,1 0-42 0 0,0 0-11 0 0,0-1 11 0 0,3 2 139 0 0,0-9-710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0.587"/>
    </inkml:context>
    <inkml:brush xml:id="br0">
      <inkml:brushProperty name="width" value="0.1" units="cm"/>
      <inkml:brushProperty name="height" value="0.1" units="cm"/>
    </inkml:brush>
  </inkml:definitions>
  <inkml:trace contextRef="#ctx0" brushRef="#br0">192 289 7937 0 0,'-3'-2'107'0'0,"0"1"0"0"0,1 0 0 0 0,-1-1 1 0 0,0 1-1 0 0,1-1 0 0 0,-1 0 0 0 0,1 0 0 0 0,-1 0 1 0 0,1 0-1 0 0,0 0 0 0 0,0 0 0 0 0,0-1 0 0 0,0 1 1 0 0,1-1-1 0 0,-1 1 0 0 0,0-1 0 0 0,1 0 0 0 0,0 1 1 0 0,0-1-1 0 0,0 0 0 0 0,-2-6 0 0 0,2 3 152 0 0,0-1-1 0 0,0 0 1 0 0,0 1-1 0 0,1-1 1 0 0,0 0-1 0 0,1 1 1 0 0,-1-1-1 0 0,1 1 1 0 0,2-9 0 0 0,-1 7-156 0 0,1-1 1 0 0,0 1 0 0 0,0 0 0 0 0,1 0 0 0 0,0 1 0 0 0,0-1 0 0 0,1 1 0 0 0,0 0-1 0 0,0 0 1 0 0,1 0 0 0 0,9-8 0 0 0,-7 8-61 0 0,0 1 0 0 0,1 0-1 0 0,0 0 1 0 0,0 1 0 0 0,0 0 0 0 0,1 1-1 0 0,0 0 1 0 0,0 1 0 0 0,14-4 0 0 0,-12 4-6 0 0,0 1 0 0 0,0 0 1 0 0,0 1-1 0 0,0 1 0 0 0,0-1 1 0 0,1 2-1 0 0,-1 0 0 0 0,0 0 0 0 0,0 1 1 0 0,0 1-1 0 0,13 4 0 0 0,-18-4-26 0 0,0-1 0 0 0,0 1 0 0 0,-1 1 0 0 0,0-1-1 0 0,1 1 1 0 0,-1 0 0 0 0,-1 1 0 0 0,1-1-1 0 0,0 1 1 0 0,-1 0 0 0 0,0 1 0 0 0,0-1 0 0 0,-1 1-1 0 0,0 0 1 0 0,0 0 0 0 0,0 0 0 0 0,-1 1-1 0 0,1-1 1 0 0,3 15 0 0 0,-3-9-8 0 0,-2 0 0 0 0,1 0 1 0 0,-1 1-1 0 0,-1-1 0 0 0,-1 0 0 0 0,1 1 0 0 0,-2-1 1 0 0,0 1-1 0 0,0-1 0 0 0,-1 1 0 0 0,-1-1 0 0 0,0 0 1 0 0,0 0-1 0 0,-1 0 0 0 0,-1-1 0 0 0,-9 17 0 0 0,-2-2 2 0 0,0 0-1 0 0,-2-1 1 0 0,-1-1-1 0 0,-2-1 1 0 0,-35 32-1 0 0,55-54-4 0 0,-157 140-59 0 0,127-116 53 0 0,0-3 0 0 0,-2 0 0 0 0,-51 25 1 0 0,78-44 2 0 0,-25 9 25 0 0,30-11-19 0 0,0-1-1 0 0,-1 0 1 0 0,1 0-1 0 0,-1 0 0 0 0,1 1 1 0 0,-1-1-1 0 0,1 0 0 0 0,0-1 1 0 0,-1 1-1 0 0,1 0 1 0 0,-1 0-1 0 0,1-1 0 0 0,-1 1 1 0 0,1 0-1 0 0,0-1 1 0 0,-1 0-1 0 0,1 1 0 0 0,0-1 1 0 0,-2-1-1 0 0,3 2 0 0 0,-1-1-1 0 0,1 0 1 0 0,-1 0-1 0 0,1 0 1 0 0,0 0-1 0 0,-1 0 1 0 0,1 0-1 0 0,0 1 1 0 0,-1-1 0 0 0,1 0-1 0 0,0 0 1 0 0,0 0-1 0 0,0 0 1 0 0,0 0-1 0 0,0 0 1 0 0,0 0-1 0 0,0 0 1 0 0,1 0-1 0 0,-1 0 1 0 0,0 0 0 0 0,1-1-1 0 0,6-22 8 0 0,-6 20-9 0 0,4-7 1 0 0,1-1-1 0 0,0 1 1 0 0,1-1-1 0 0,0 2 1 0 0,0-1-1 0 0,1 1 1 0 0,1 0-1 0 0,0 1 1 0 0,0 0-1 0 0,0 0 1 0 0,1 1-1 0 0,1 0 0 0 0,-1 1 1 0 0,16-8-1 0 0,-11 7 47 0 0,0 1 0 0 0,0 0 0 0 0,1 1 0 0 0,0 1 0 0 0,0 0 0 0 0,0 1 0 0 0,0 1-1 0 0,1 1 1 0 0,0 0 0 0 0,27 1 0 0 0,-19 4 121 0 0,1 1 1 0 0,-1 1-1 0 0,0 1 0 0 0,0 2 1 0 0,0 0-1 0 0,-1 1 0 0 0,-1 2 1 0 0,1 1-1 0 0,-2 0 0 0 0,0 2 1 0 0,0 0-1 0 0,30 28 0 0 0,-44-34-151 0 0,0 0-1 0 0,-1 1 0 0 0,10 15 0 0 0,3 4-1968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3.174"/>
    </inkml:context>
    <inkml:brush xml:id="br0">
      <inkml:brushProperty name="width" value="0.1" units="cm"/>
      <inkml:brushProperty name="height" value="0.1" units="cm"/>
    </inkml:brush>
  </inkml:definitions>
  <inkml:trace contextRef="#ctx0" brushRef="#br0">177 295 6281 0 0,'0'-3'80'0'0,"1"-1"1"0"0,0 0-1 0 0,1 0 1 0 0,-1 1-1 0 0,1-1 1 0 0,3-5-1 0 0,-3 5 53 0 0,0 1 1 0 0,0-1-1 0 0,-1 0 0 0 0,1 0 0 0 0,-1 1 0 0 0,0-1 0 0 0,0 0 1 0 0,1-5-1 0 0,0-1 330 0 0,1 0 0 0 0,0 0 1 0 0,1 0-1 0 0,0 1 1 0 0,0-1-1 0 0,11-15 0 0 0,-9 20 942 0 0,-4 14-633 0 0,-7 28-334 0 0,1-13-325 0 0,-1 19 32 0 0,-13 54 1 0 0,13-76-104 0 0,-2 0 1 0 0,0 0-1 0 0,-1 0 1 0 0,-17 29-1 0 0,-4 5 16 0 0,22-39-32 0 0,-1 0 0 0 0,0-1 0 0 0,-1 0-1 0 0,-1 0 1 0 0,-1-1 0 0 0,0-1 0 0 0,-13 14-1 0 0,23-27-23 0 0,1 1 0 0 0,-1 0-1 0 0,0-1 1 0 0,1 1-1 0 0,-1-1 1 0 0,0 1-1 0 0,1-1 1 0 0,-1 1 0 0 0,0-1-1 0 0,0 1 1 0 0,1-1-1 0 0,-1 0 1 0 0,0 1 0 0 0,0-1-1 0 0,0 0 1 0 0,0 0-1 0 0,0 1 1 0 0,1-1-1 0 0,-1 0 1 0 0,0 0 0 0 0,0 0-1 0 0,0 0 1 0 0,0 0-1 0 0,0-1 1 0 0,0 1 0 0 0,1 0-1 0 0,-1 0 1 0 0,0 0-1 0 0,0-1 1 0 0,0 1-1 0 0,0 0 1 0 0,1-1 0 0 0,-1 1-1 0 0,0-1 1 0 0,0 1-1 0 0,1-1 1 0 0,-1 0 0 0 0,0 1-1 0 0,1-1 1 0 0,-1 1-1 0 0,1-1 1 0 0,-1 0-1 0 0,1 0 1 0 0,-1 1 0 0 0,1-1-1 0 0,-1 0 1 0 0,1 0-1 0 0,0 0 1 0 0,-1 1 0 0 0,1-2-1 0 0,-2-3-2 0 0,1 1 0 0 0,-1 0-1 0 0,1-1 1 0 0,0 1 0 0 0,1-1 0 0 0,-1 1-1 0 0,1-1 1 0 0,0-7 0 0 0,3-7-56 0 0,1 0 0 0 0,1 1 0 0 0,1-1 0 0 0,0 1 0 0 0,1 1 0 0 0,1-1 0 0 0,19-30 0 0 0,0 0 11 0 0,30-77 0 0 0,-4 3 25 0 0,-42 100 13 0 0,1 1 1 0 0,1 1-1 0 0,23-29 0 0 0,-34 47 7 0 0,0 0-1 0 0,-1 0 1 0 0,1 0-1 0 0,0 0 1 0 0,0 0-1 0 0,0 0 1 0 0,0 1-1 0 0,0-1 1 0 0,0 1-1 0 0,1 0 1 0 0,-1 0-1 0 0,0-1 1 0 0,1 1-1 0 0,-1 1 1 0 0,1-1-1 0 0,-1 0 1 0 0,1 1-1 0 0,-1-1 1 0 0,1 1-1 0 0,-1 0 1 0 0,1 0-1 0 0,0 0 1 0 0,2 0-1 0 0,-1 1 7 0 0,0 0 0 0 0,-1 1 1 0 0,1 0-1 0 0,-1-1 0 0 0,1 1 0 0 0,-1 0 0 0 0,0 1 0 0 0,0-1 0 0 0,0 0 0 0 0,0 1 1 0 0,0 0-1 0 0,0 0 0 0 0,-1-1 0 0 0,4 7 0 0 0,5 6 56 0 0,-1 1 1 0 0,-1 1-1 0 0,0-1 1 0 0,11 33-1 0 0,16 76 235 0 0,-10-30-110 0 0,9 25-2 0 0,20 54-1797 0 0,-43-132-1578 0 0,-11-36 1699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3.678"/>
    </inkml:context>
    <inkml:brush xml:id="br0">
      <inkml:brushProperty name="width" value="0.1" units="cm"/>
      <inkml:brushProperty name="height" value="0.1" units="cm"/>
    </inkml:brush>
  </inkml:definitions>
  <inkml:trace contextRef="#ctx0" brushRef="#br0">11 214 8133 0 0,'-9'-1'360'0'0,"7"-2"-85"0"0,15-6 73 0 0,28-6-118 0 0,7 8-608 0 0,1 2 0 0 0,69 1 0 0 0,-30 2-477 0 0,-68-1 802 0 0,0 0-1 0 0,0-2 1 0 0,-1 0-1 0 0,25-11 1 0 0,-40 15 76 0 0,-3 0 20 0 0,0 1 1 0 0,-1-1-1 0 0,1 1 1 0 0,0 0-1 0 0,-1-1 1 0 0,1 0-1 0 0,-1 1 1 0 0,1-1-1 0 0,-1 1 1 0 0,1-1 0 0 0,-1 0-1 0 0,1 1 1 0 0,-1-1-1 0 0,1 0 1 0 0,-1 1-1 0 0,0-1 1 0 0,1 0-1 0 0,-1 0 1 0 0,0 1-1 0 0,0-1 1 0 0,0 0-1 0 0,0 0 1 0 0,0 0-1 0 0,1 1 1 0 0,-1-1 0 0 0,-1 0-1 0 0,1 0 1 0 0,0 0-1 0 0,0 1 1 0 0,0-1-1 0 0,0 0 1 0 0,0 0-1 0 0,-1 0 1 0 0,1 1-1 0 0,0-1 1 0 0,-1 0-1 0 0,1 1 1 0 0,-1-2-1 0 0,-1-1 235 0 0,1 0 0 0 0,-1 0 0 0 0,0 0-1 0 0,0 0 1 0 0,0 0 0 0 0,0 0-1 0 0,0 1 1 0 0,-5-5 0 0 0,6 6-234 0 0,1 1 1 0 0,0 0-1 0 0,-1-1 1 0 0,1 1-1 0 0,0 0 1 0 0,-1-1-1 0 0,1 1 1 0 0,0 0-1 0 0,-1-1 1 0 0,1 1-1 0 0,-1 0 1 0 0,1 0 0 0 0,-1-1-1 0 0,1 1 1 0 0,-1 0-1 0 0,1 0 1 0 0,-1 0-1 0 0,1 0 1 0 0,-1 0-1 0 0,1 0 1 0 0,-1 0-1 0 0,1 0 1 0 0,-1 0-1 0 0,1 0 1 0 0,-1 0-1 0 0,1 0 1 0 0,-1 0-1 0 0,1 0 1 0 0,-1 0-1 0 0,1 0 1 0 0,-1 0 0 0 0,1 1-1 0 0,-1-1 1 0 0,1 0-1 0 0,0 0 1 0 0,-1 1-1 0 0,1-1 1 0 0,-1 0-1 0 0,1 1 1 0 0,0-1-1 0 0,-1 0 1 0 0,1 1-1 0 0,0-1 1 0 0,-1 1-1 0 0,1-1 1 0 0,0 0-1 0 0,-1 1 1 0 0,1-1-1 0 0,0 1 1 0 0,0-1 0 0 0,0 1-1 0 0,-1 0 1 0 0,1 1 57 0 0,-1 0 1 0 0,1 0 0 0 0,0 1 0 0 0,0-1 0 0 0,0 0-1 0 0,0 0 1 0 0,0 0 0 0 0,0 1 0 0 0,1-1 0 0 0,-1 0 0 0 0,2 4-1 0 0,10 22 645 0 0,25 41 0 0 0,-18-36-432 0 0,5 11 104 0 0,-7-9-142 0 0,2 0-1 0 0,2-2 1 0 0,45 57 0 0 0,-63-87-266 0 0,1 1 1 0 0,-1-1 0 0 0,1 1-1 0 0,0-1 1 0 0,0 0 0 0 0,0-1-1 0 0,1 1 1 0 0,-1-1 0 0 0,0 0-1 0 0,1 0 1 0 0,0 0 0 0 0,-1 0-1 0 0,1-1 1 0 0,7 2 0 0 0,-8-3-11 0 0,0 0 0 0 0,-1 0 0 0 0,1-1 0 0 0,0 1 1 0 0,-1-1-1 0 0,1 0 0 0 0,-1 0 0 0 0,1 0 0 0 0,-1 0 0 0 0,0 0 1 0 0,1-1-1 0 0,-1 1 0 0 0,0-1 0 0 0,0 0 0 0 0,0 0 0 0 0,0 0 0 0 0,0-1 1 0 0,0 1-1 0 0,-1-1 0 0 0,4-4 0 0 0,5-7-26 0 0,0-1 0 0 0,-1-1-1 0 0,-1 1 1 0 0,-1-1 0 0 0,0-1 0 0 0,-1 0 0 0 0,0 0-1 0 0,-2 0 1 0 0,0-1 0 0 0,-1 0 0 0 0,2-19 0 0 0,-3 5-80 0 0,-1-1 0 0 0,-1 1 0 0 0,-2 0 1 0 0,-1 0-1 0 0,-9-45 0 0 0,2 49-1855 0 0,11 31 1379 0 0,0 0-1 0 0,0 0 1 0 0,0-1-1 0 0,0 1 1 0 0,1 0-1 0 0,-1-1 1 0 0,1 0-1 0 0,0 1 1 0 0,-1-1-1 0 0,7 3 1 0 0,-1-1-604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4.007"/>
    </inkml:context>
    <inkml:brush xml:id="br0">
      <inkml:brushProperty name="width" value="0.1" units="cm"/>
      <inkml:brushProperty name="height" value="0.1" units="cm"/>
    </inkml:brush>
  </inkml:definitions>
  <inkml:trace contextRef="#ctx0" brushRef="#br0">12 15 9501 0 0,'6'-6'87'0'0,"-5"6"-40"0"0,0-1 1 0 0,-1 0 0 0 0,1 0-1 0 0,0 1 1 0 0,0-1-1 0 0,0 0 1 0 0,0 1-1 0 0,0-1 1 0 0,0 1 0 0 0,0-1-1 0 0,0 1 1 0 0,0-1-1 0 0,0 1 1 0 0,2-1 0 0 0,-1 1 513 0 0,-5 0 42 0 0,-11 0 772 0 0,-1 4 295 0 0,15-4-1616 0 0,0 1 0 0 0,0-1 0 0 0,-1 0 0 0 0,1 0 0 0 0,0 0 0 0 0,0 1 0 0 0,-1-1 1 0 0,1 0-1 0 0,0 0 0 0 0,0 0 0 0 0,0 1 0 0 0,-1-1 0 0 0,1 0 0 0 0,0 1 0 0 0,0-1 0 0 0,0 0 0 0 0,0 0 0 0 0,0 1 0 0 0,0-1 0 0 0,0 0 0 0 0,0 1 0 0 0,0-1 0 0 0,0 0 0 0 0,0 1 0 0 0,0-1 0 0 0,0 0 0 0 0,0 1 0 0 0,0-1 0 0 0,0 0 0 0 0,0 0 0 0 0,0 1 0 0 0,0-1 0 0 0,0 0 0 0 0,0 1 0 0 0,0-1 0 0 0,1 0 0 0 0,-1 1 0 0 0,13 25 466 0 0,-1 1-1 0 0,-2 0 0 0 0,-1 0 1 0 0,10 46-1 0 0,-12-32-1358 0 0,-2 1 1 0 0,1 66 0 0 0,-9-63-923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06.733"/>
    </inkml:context>
    <inkml:brush xml:id="br0">
      <inkml:brushProperty name="width" value="0.1" units="cm"/>
      <inkml:brushProperty name="height" value="0.1" units="cm"/>
    </inkml:brush>
  </inkml:definitions>
  <inkml:trace contextRef="#ctx0" brushRef="#br0">2679 188 6533 0 0,'-14'-4'-10'0'0,"14"4"18"0"0,0 0 1 0 0,0 0-1 0 0,0 0 1 0 0,0 0 0 0 0,0 0-1 0 0,0 0 1 0 0,0-1-1 0 0,0 1 1 0 0,0 0-1 0 0,0 0 1 0 0,0 0-1 0 0,0 0 1 0 0,0 0-1 0 0,0 0 1 0 0,0 0-1 0 0,0 0 1 0 0,0 0-1 0 0,0-1 1 0 0,0 1-1 0 0,0 0 1 0 0,0 0-1 0 0,0 0 1 0 0,0 0-1 0 0,0 0 1 0 0,0 0-1 0 0,0 0 1 0 0,0 0-1 0 0,-1 0 1 0 0,1 0-1 0 0,0 0 1 0 0,0 0-1 0 0,0 0 1 0 0,0-1-1 0 0,0 1 1 0 0,0 0-1 0 0,4-1 43 0 0,-4 1-32 0 0,1-1-1 0 0,-1 1 1 0 0,0 0-1 0 0,1 0 1 0 0,-1-1-1 0 0,1 1 1 0 0,-1 0-1 0 0,1-1 1 0 0,-1 1 0 0 0,0 0-1 0 0,1-1 1 0 0,-1 1-1 0 0,0 0 1 0 0,1-1-1 0 0,-1 1 1 0 0,0-1 0 0 0,1 1-1 0 0,-1-1 1 0 0,0 1-1 0 0,0-1 1 0 0,0 1-1 0 0,1-1 1 0 0,-1 1 0 0 0,0-1-1 0 0,0 1 1 0 0,0-1-1 0 0,0 1 1 0 0,0-1-1 0 0,0 1 1 0 0,0-1 0 0 0,0 1-1 0 0,0-1 1 0 0,0 1-1 0 0,0-1 1 0 0,0 1-1 0 0,-1-1 1 0 0,1 1 0 0 0,0-1-1 0 0,-1 0 1 0 0,0-2 91 0 0,-1 0 0 0 0,0 1 0 0 0,0-1 0 0 0,0 0 0 0 0,-1 1-1 0 0,1 0 1 0 0,-4-4 0 0 0,-6-3 325 0 0,0 1 0 0 0,-22-12-1 0 0,13 10-261 0 0,-1 1 0 0 0,-1 2 0 0 0,1 0 1 0 0,-41-6-1 0 0,-95-5 156 0 0,156 18-327 0 0,-755-36 901 0 0,676 35-669 0 0,-202 6 56 0 0,219-1-242 0 0,0 4 1 0 0,-89 21-1 0 0,63-4 142 0 0,1 5 0 0 0,2 3 0 0 0,2 4-1 0 0,1 3 1 0 0,-83 54 0 0 0,124-64-128 0 0,0 1 0 0 0,-43 42 0 0 0,62-52-56 0 0,18-17-7 0 0,0 1 1 0 0,0 0-1 0 0,0 0 1 0 0,1 0-1 0 0,0 0 1 0 0,0 1-1 0 0,0 0 1 0 0,1 0-1 0 0,0 0 1 0 0,0 1-1 0 0,1-1 1 0 0,-5 12-1 0 0,3 1 2 0 0,1 1-1 0 0,1 0 1 0 0,0 0 0 0 0,2 1-1 0 0,0-1 1 0 0,1 0 0 0 0,1 1-1 0 0,1-1 1 0 0,1 0-1 0 0,1 0 1 0 0,0 0 0 0 0,2-1-1 0 0,0 1 1 0 0,1-1-1 0 0,1-1 1 0 0,1 1 0 0 0,0-1-1 0 0,2-1 1 0 0,0 0-1 0 0,1 0 1 0 0,0-1 0 0 0,26 25-1 0 0,-1-7 6 0 0,2-1-1 0 0,2-2 1 0 0,1-2 0 0 0,1-1-1 0 0,1-3 1 0 0,57 24-1 0 0,-5-9 10 0 0,2-5 0 0 0,106 23 0 0 0,-94-34 65 0 0,116 10-1 0 0,115-6 29 0 0,-192-17-24 0 0,347 19 532 0 0,0-39-543 0 0,-458 6-47 0 0,-1-2 0 0 0,0-1 0 0 0,44-14 0 0 0,-62 14 26 0 0,0-1 0 0 0,-1 0 0 0 0,0-2 0 0 0,-1 0 0 0 0,1-1 0 0 0,-2-1 0 0 0,30-23 0 0 0,-16 7-33 0 0,6-5-2 0 0,40-45 0 0 0,-66 65-27 0 0,0 0 0 0 0,-1-1 0 0 0,0 0 0 0 0,-1-1 0 0 0,-1 0 0 0 0,0 0 0 0 0,9-29 0 0 0,-8 13 65 0 0,-2 1 0 0 0,-1-2 0 0 0,-1 1 0 0 0,-2 0 0 0 0,-1-1 0 0 0,-1 1 0 0 0,-7-47 0 0 0,1 43 12 0 0,0 0 0 0 0,-3 0-1 0 0,-1 1 1 0 0,-1 0 0 0 0,-1 1 0 0 0,-24-42 0 0 0,25 59-52 0 0,0 0-1 0 0,0 1 1 0 0,-1 0 0 0 0,-1 1-1 0 0,0 1 1 0 0,-22-16-1 0 0,-22-22 16 0 0,43 38-26 0 0,0 0 1 0 0,0 1 0 0 0,-1 1 0 0 0,-1 0 0 0 0,0 1 0 0 0,-30-13 0 0 0,-108-28 41 0 0,141 47-44 0 0,-229-63 109 0 0,130 31-156 0 0,111 35-3 0 0,1 0 0 0 0,0 0 0 0 0,0-1 1 0 0,0 1-1 0 0,0 0 0 0 0,0 0 1 0 0,-1 0-1 0 0,1 0 0 0 0,0 0 0 0 0,0 0 1 0 0,0-1-1 0 0,0 1 0 0 0,-1 0 1 0 0,1 0-1 0 0,0 0 0 0 0,0 0 0 0 0,0 0 1 0 0,-1 0-1 0 0,1 0 0 0 0,0 0 1 0 0,0 0-1 0 0,0 0 0 0 0,-1 0 1 0 0,1 0-1 0 0,0 0 0 0 0,0 0 0 0 0,0 0 1 0 0,-1 0-1 0 0,1 0 0 0 0,0 0 1 0 0,0 0-1 0 0,0 1 0 0 0,-1-1 0 0 0,1 0 1 0 0,0 0-1 0 0,0 0 0 0 0,0 0 1 0 0,0 0-1 0 0,0 0 0 0 0,-1 0 0 0 0,1 1 1 0 0,0-1-1 0 0,0 0 0 0 0,0 0 1 0 0,0 0-1 0 0,0 0 0 0 0,0 1 1 0 0,-1-1-1 0 0,1 0 0 0 0,0 0 0 0 0,0 0 1 0 0,0 1-1 0 0,0-1 0 0 0,0 0 1 0 0,0 0-1 0 0,0 0 0 0 0,0 1 0 0 0,0-1 1 0 0,0 0-1 0 0,0 0 0 0 0,0 5-1268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09.436"/>
    </inkml:context>
    <inkml:brush xml:id="br0">
      <inkml:brushProperty name="width" value="0.1" units="cm"/>
      <inkml:brushProperty name="height" value="0.1" units="cm"/>
    </inkml:brush>
  </inkml:definitions>
  <inkml:trace contextRef="#ctx0" brushRef="#br0">12801 462 6437 0 0,'-5'0'560'0'0,"1"-2"0"0"0,-1 1 0 0 0,1 0 0 0 0,0-1 1 0 0,0 0-1 0 0,-8-5 0 0 0,5 3-507 0 0,0 1 0 0 0,0-1 0 0 0,-1 1 0 0 0,0 0 0 0 0,0 1 0 0 0,-9-3 0 0 0,-115-4 704 0 0,-1350 23 133 0 0,-651-9-591 0 0,1110-8-295 0 0,-93-9 85 0 0,476 14-87 0 0,390 1-21 0 0,-677 16 52 0 0,-270 1-22 0 0,-1231-21-1685 0 0,1958 2 1407 0 0,125 18 160 0 0,198-8 71 0 0,114-9 13 0 0,-118 5-6 0 0,119-7 43 0 0,0-2 1 0 0,-54-9-1 0 0,43-4-5 0 0,16 5 38 0 0,20 6 28 0 0,12-1-33 0 0,2-1-44 0 0,17-21 17 0 0,22-30 0 0 0,-18 20 45 0 0,-6 7-71 0 0,-3-1 0 0 0,0-1 0 0 0,19-45 0 0 0,-20 37 66 0 0,40-62 0 0 0,-57 102-45 0 0,-1 0 0 0 0,0-1 0 0 0,1 1 0 0 0,-1 0 0 0 0,0 0 0 0 0,1-1 0 0 0,-1 1-1 0 0,0 0 1 0 0,0-1 0 0 0,0 1 0 0 0,1 0 0 0 0,-1-1 0 0 0,0 1 0 0 0,0 0 0 0 0,0-1 0 0 0,0 1 0 0 0,0 0 0 0 0,0-1 0 0 0,1 1 0 0 0,-1-1 0 0 0,0 1-1 0 0,0 0 1 0 0,0-1 0 0 0,0 1 0 0 0,0-1 0 0 0,0 1 0 0 0,-1 0 0 0 0,1-1 0 0 0,0 1 0 0 0,0 0 0 0 0,0-1 0 0 0,0 1 0 0 0,0-1 0 0 0,-1 1 0 0 0,1 0 0 0 0,0-1-1 0 0,0 1 1 0 0,0 0 0 0 0,-1 0 0 0 0,1-1 0 0 0,-1 1 0 0 0,2-1-207 0 0,0 2 149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09.982"/>
    </inkml:context>
    <inkml:brush xml:id="br0">
      <inkml:brushProperty name="width" value="0.1" units="cm"/>
      <inkml:brushProperty name="height" value="0.1" units="cm"/>
    </inkml:brush>
  </inkml:definitions>
  <inkml:trace contextRef="#ctx0" brushRef="#br0">77 246 4668 0 0,'0'0'222'0'0,"-7"-1"-64"0"0,-55-11 4106 0 0,60 8-4177 0 0,-3-10-27 0 0,5 14-59 0 0,0 0 1 0 0,0-1 0 0 0,0 1-1 0 0,0 0 1 0 0,0 0 0 0 0,-1 0-1 0 0,1-1 1 0 0,0 1 0 0 0,0 0-1 0 0,0 0 1 0 0,0-1-1 0 0,0 1 1 0 0,0 0 0 0 0,0 0-1 0 0,0-1 1 0 0,0 1 0 0 0,0 0-1 0 0,0 0 1 0 0,1 0-1 0 0,-1-1 1 0 0,0 1 0 0 0,0 0-1 0 0,0 0 1 0 0,0-1 0 0 0,0 1-1 0 0,0 0 1 0 0,0 0 0 0 0,1 0-1 0 0,-1 0 1 0 0,0-1-1 0 0,0 1 1 0 0,0 0 0 0 0,0 0-1 0 0,1 0 1 0 0,-1-1 0 0 0,5-3 1 0 0,0-1 1 0 0,0 0-1 0 0,1 1 1 0 0,0 0-1 0 0,-1 0 1 0 0,1 1-1 0 0,0 0 1 0 0,1 0-1 0 0,-1 0 1 0 0,1 1-1 0 0,9-3 1 0 0,9-4-3 0 0,24-8-3 0 0,62-24 2 0 0,-92 33 46 0 0,43-20-78 0 0,-57 25 63 0 0,0 0 0 0 0,0 0 0 0 0,0 0 0 0 0,-1-1 0 0 0,0 1 0 0 0,1-1 0 0 0,-2 0 0 0 0,1-1 0 0 0,5-7 0 0 0,-3-1 652 0 0,-9 12-110 0 0,-3 5-254 0 0,4 1-267 0 0,0 0 0 0 0,0 0 0 0 0,0 0 1 0 0,1 0-1 0 0,-1 0 0 0 0,1 6 0 0 0,1-10-38 0 0,-5 19 342 0 0,1 1-1 0 0,2 0 1 0 0,0 0 0 0 0,1 1-1 0 0,1-1 1 0 0,1 0 0 0 0,1 0-1 0 0,6 30 1 0 0,-6-45-397 0 0,0 0-1 0 0,1 0 1 0 0,-1-1 0 0 0,1 1-1 0 0,0-1 1 0 0,0 1 0 0 0,1-1-1 0 0,5 6 1 0 0,-4-3-1683 0 0,-2-6 343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3.123"/>
    </inkml:context>
    <inkml:brush xml:id="br0">
      <inkml:brushProperty name="width" value="0.1" units="cm"/>
      <inkml:brushProperty name="height" value="0.1" units="cm"/>
    </inkml:brush>
  </inkml:definitions>
  <inkml:trace contextRef="#ctx0" brushRef="#br0">63 1 7581 0 0,'-11'11'-53'0'0,"-41"45"5075"0"0,59-56-4926 0 0,22 2-35 0 0,-22-2-30 0 0,5 0-463 0 0,2 0 190 0 0,141 1-2680 0 0,-148 0 1449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3.327"/>
    </inkml:context>
    <inkml:brush xml:id="br0">
      <inkml:brushProperty name="width" value="0.1" units="cm"/>
      <inkml:brushProperty name="height" value="0.1" units="cm"/>
    </inkml:brush>
  </inkml:definitions>
  <inkml:trace contextRef="#ctx0" brushRef="#br0">304 120 5881 0 0,'-10'0'481'0'0,"10"0"-372"0"0,-18 1 2083 0 0,17-12-1878 0 0,0 0 0 0 0,-1 0-1 0 0,0 0 1 0 0,-5-11 0 0 0,6 19-266 0 0,0-1 0 0 0,0 1 1 0 0,0 0-1 0 0,-1-1 0 0 0,1 1 0 0 0,-1 0 1 0 0,0 0-1 0 0,0 0 0 0 0,0 0 1 0 0,0 0-1 0 0,-1 0 0 0 0,1 1 0 0 0,-5-4 1 0 0,4 4-21 0 0,0 1 1 0 0,1 0 0 0 0,-1 0-1 0 0,0 0 1 0 0,0 0-1 0 0,0 0 1 0 0,0 1-1 0 0,0-1 1 0 0,0 1 0 0 0,0 0-1 0 0,1 0 1 0 0,-1 0-1 0 0,0 0 1 0 0,0 1 0 0 0,0-1-1 0 0,0 1 1 0 0,-3 1-1 0 0,-3 0 15 0 0,1 2-1 0 0,1-1 1 0 0,-1 1-1 0 0,0 0 1 0 0,1 0-1 0 0,0 1 1 0 0,0 0-1 0 0,0 0 1 0 0,1 1-1 0 0,0 0 1 0 0,0 0-1 0 0,0 0 1 0 0,0 1-1 0 0,1 0 1 0 0,1 0-1 0 0,-7 11 1 0 0,1 1 89 0 0,1 0 1 0 0,1 1-1 0 0,0 0 0 0 0,1 0 1 0 0,-5 31-1 0 0,9-29-82 0 0,-1 41-1 0 0,5-55 11 0 0,-1-1 0 0 0,2 1 0 0 0,-1 0 0 0 0,1 0 0 0 0,0-1 0 0 0,1 1 0 0 0,4 9 0 0 0,-4-10 151 0 0,-3-7-192 0 0,1 1 0 0 0,-1-1 0 0 0,1 1 0 0 0,0-1 0 0 0,-1 0 0 0 0,1 1 0 0 0,0-1 0 0 0,-1 0-1 0 0,1 0 1 0 0,0 1 0 0 0,-1-1 0 0 0,1 0 0 0 0,0 0 0 0 0,-1 0 0 0 0,1 0 0 0 0,0 0 0 0 0,0 0 0 0 0,-1 0 0 0 0,1 0-1 0 0,0 0 1 0 0,-1 0 0 0 0,1 0 0 0 0,1-1 0 0 0,17-4 109 0 0,3-3-129 0 0,-1-2 0 0 0,0-1 0 0 0,-1-1 0 0 0,0 0 0 0 0,-1-2-1 0 0,0 0 1 0 0,-1-1 0 0 0,-1-1 0 0 0,0 0 0 0 0,-2-1 0 0 0,0-1 0 0 0,0-1-1 0 0,19-33 1 0 0,2-3-27 0 0,-67 150 235 0 0,25-82-8 0 0,1 0 0 0 0,0 0 1 0 0,1 0-1 0 0,-4 28 0 0 0,7-37-85 0 0,1 1-1 0 0,0-1 1 0 0,0 1 0 0 0,0-1-1 0 0,1 1 1 0 0,-1 0 0 0 0,1-1-1 0 0,0 1 1 0 0,0-1 0 0 0,1 0-1 0 0,-1 1 1 0 0,1-1 0 0 0,0 0-1 0 0,0 0 1 0 0,1 0 0 0 0,-1 0-1 0 0,1-1 1 0 0,5 7 0 0 0,-1-3 162 0 0,0 0 0 0 0,1 0 0 0 0,0-1 1 0 0,0 1-1 0 0,1-2 0 0 0,16 9 1 0 0,-19-11-258 0 0,0-1 1 0 0,0 0-1 0 0,1 0 0 0 0,-1-1 1 0 0,0 1-1 0 0,1-1 1 0 0,-1-1-1 0 0,1 1 1 0 0,-1-1-1 0 0,1 0 1 0 0,12-3-1 0 0,0-5-520 0 0,-19 8 392 0 0,1-1 0 0 0,-1 1 0 0 0,1 0 0 0 0,-1 0 0 0 0,0 0 0 0 0,1 0-1 0 0,-1 0 1 0 0,1-1 0 0 0,-1 1 0 0 0,0 0 0 0 0,1 0 0 0 0,-1-1 0 0 0,0 1 0 0 0,1 0-1 0 0,-1-1 1 0 0,0 1 0 0 0,1 0 0 0 0,-1-1 0 0 0,0 1 0 0 0,0 0 0 0 0,1-1 0 0 0,-1 1-1 0 0,0-1 1 0 0,0 1 0 0 0,0-1 0 0 0,0 1 0 0 0,1 0 0 0 0,-1-1 0 0 0,0 1 0 0 0,0-1-1 0 0,0 1 1 0 0,0-1 0 0 0,0 1 0 0 0,0-1 0 0 0,0 1 0 0 0,0-1 0 0 0,-5-2-1637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4.642"/>
    </inkml:context>
    <inkml:brush xml:id="br0">
      <inkml:brushProperty name="width" value="0.1" units="cm"/>
      <inkml:brushProperty name="height" value="0.1" units="cm"/>
    </inkml:brush>
  </inkml:definitions>
  <inkml:trace contextRef="#ctx0" brushRef="#br0">25 119 7613 0 0,'7'-7'34'0'0,"-1"0"0"0"0,1-1 0 0 0,-2 1 0 0 0,1-1 1 0 0,-1-1-1 0 0,0 1 0 0 0,6-15 0 0 0,2-3 1053 0 0,-5 11 538 0 0,-11 24-580 0 0,-11 33-252 0 0,9-17-416 0 0,-14 41 0 0 0,11-39-244 0 0,-7 29 142 0 0,3 1 0 0 0,-7 76 1 0 0,16-31-243 0 0,4-63-62 0 0,-1-44 68 0 0,-1-4-30 0 0,2 1 0 0 0,-1-1 0 0 0,1 0-1 0 0,0 0 1 0 0,5-14 0 0 0,0 8-12 0 0,0 1 0 0 0,1 0 0 0 0,1 0 0 0 0,0 1 0 0 0,1 0 0 0 0,0 0 0 0 0,13-13 0 0 0,-13 17-1 0 0,0 0-1 0 0,0 1 1 0 0,1 0-1 0 0,0 0 1 0 0,0 1-1 0 0,1 0 1 0 0,0 1 0 0 0,0 1-1 0 0,16-7 1 0 0,-21 10 8 0 0,0 1 0 0 0,1 0 1 0 0,-1 0-1 0 0,0 1 0 0 0,1-1 0 0 0,-1 1 1 0 0,0 1-1 0 0,1-1 0 0 0,-1 1 1 0 0,0 0-1 0 0,0 0 0 0 0,1 1 1 0 0,-1 0-1 0 0,0 0 0 0 0,-1 1 0 0 0,1-1 1 0 0,0 1-1 0 0,-1 0 0 0 0,1 1 1 0 0,-1-1-1 0 0,0 1 0 0 0,0 0 1 0 0,0 1-1 0 0,-1-1 0 0 0,0 1 0 0 0,1 0 1 0 0,-2 0-1 0 0,1 0 0 0 0,-1 0 1 0 0,5 9-1 0 0,-2-2 55 0 0,20 41 240 0 0,-24-49-276 0 0,0 1 1 0 0,-1 0-1 0 0,1 0 0 0 0,-1 0 1 0 0,0-1-1 0 0,-1 1 0 0 0,1 0 1 0 0,-1 0-1 0 0,0 7 0 0 0,-1-10-5 0 0,0 1 0 0 0,1-1 0 0 0,-1 0 0 0 0,0 0 0 0 0,0 1 0 0 0,-1-1 0 0 0,1 0 0 0 0,0 0 0 0 0,-1 0 0 0 0,1 0 0 0 0,-1 0 0 0 0,0 0 0 0 0,1-1 0 0 0,-1 1 0 0 0,0-1 0 0 0,0 1 0 0 0,0-1 0 0 0,0 1 0 0 0,0-1 0 0 0,-1 0 0 0 0,1 0 0 0 0,0 0 0 0 0,-1 0 0 0 0,1-1 0 0 0,-5 2 0 0 0,-7 1 18 0 0,0-1 0 0 0,-1 0 0 0 0,-17 0 0 0 0,19-1-42 0 0,-14 0 15 0 0,1 0 0 0 0,-34-5 1 0 0,50 3-2 0 0,0 0 1 0 0,1-1 0 0 0,-1-1-1 0 0,0 0 1 0 0,1 0 0 0 0,0 0-1 0 0,0-1 1 0 0,0-1 0 0 0,-11-7-1 0 0,3-5 24 0 0,17 17-48 0 0,-1-1 1 0 0,1 1-1 0 0,0 0 1 0 0,-1-1 0 0 0,1 1-1 0 0,0-1 1 0 0,-1 1-1 0 0,1-1 1 0 0,0 1-1 0 0,0-1 1 0 0,0 1-1 0 0,-1-1 1 0 0,1 1 0 0 0,0-1-1 0 0,0 1 1 0 0,0-1-1 0 0,0 1 1 0 0,0-1-1 0 0,0 1 1 0 0,0-1 0 0 0,0 1-1 0 0,0-1 1 0 0,0 1-1 0 0,0-1 1 0 0,0 1-1 0 0,0-1 1 0 0,1 1 0 0 0,-1-1-1 0 0,0 1 1 0 0,0-1-1 0 0,0 1 1 0 0,1-1-1 0 0,-1 1 1 0 0,0-1 0 0 0,1 1-1 0 0,-1 0 1 0 0,0-1-1 0 0,1 1 1 0 0,-1 0-1 0 0,1-1 1 0 0,7-3-351 0 0,-4 1-201 0 0,1 1-1 0 0,-1-1 0 0 0,1 1 0 0 0,-1 0 1 0 0,1 1-1 0 0,8-2 0 0 0,-1 1-943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4.202"/>
    </inkml:context>
    <inkml:brush xml:id="br0">
      <inkml:brushProperty name="width" value="0.1" units="cm"/>
      <inkml:brushProperty name="height" value="0.1" units="cm"/>
    </inkml:brush>
  </inkml:definitions>
  <inkml:trace contextRef="#ctx0" brushRef="#br0">1 342 6221 0 0,'5'-7'136'0'0,"0"0"301"0"0,-5 7-427 0 0,1 0 1 0 0,-1 0-1 0 0,1 0 1 0 0,-1 0-1 0 0,1 0 1 0 0,-1 0-1 0 0,0 0 1 0 0,1 1-1 0 0,-1-1 1 0 0,1 0-1 0 0,-1 0 1 0 0,0 0-1 0 0,1 1 1 0 0,-1-1-1 0 0,1 0 1 0 0,-1 0-1 0 0,0 1 1 0 0,1-1-1 0 0,-1 0 1 0 0,0 1-1 0 0,0-1 1 0 0,1 0-1 0 0,-1 1 1 0 0,0-1-1 0 0,1 1 1 0 0,12 10 472 0 0,-11-11-426 0 0,-1 1 0 0 0,1 0 0 0 0,-1 1 0 0 0,1-1 0 0 0,-1 0 0 0 0,1 0 0 0 0,-1 0 0 0 0,0 1 0 0 0,2 2-1 0 0,3 10 150 0 0,0-1 0 0 0,-2 1-1 0 0,1 0 1 0 0,-2 1-1 0 0,0-1 1 0 0,2 27 0 0 0,0-5 11 0 0,-5-31-199 0 0,1-1 1 0 0,1 0-1 0 0,-1 0 1 0 0,0 0 0 0 0,1-1-1 0 0,0 1 1 0 0,0 0 0 0 0,0-1-1 0 0,0 1 1 0 0,0-1 0 0 0,1 1-1 0 0,0-1 1 0 0,0 0 0 0 0,0 0-1 0 0,5 4 1 0 0,-4-4 0 0 0,-1 0 1 0 0,1 0 0 0 0,-1 1-1 0 0,0-1 1 0 0,0 1 0 0 0,0 0-1 0 0,-1 0 1 0 0,1 0-1 0 0,-1 0 1 0 0,0 0 0 0 0,0 0-1 0 0,2 8 1 0 0,20 105 476 0 0,-4-21-147 0 0,-20-93-339 0 0,1 0 0 0 0,-1 0 0 0 0,1 0-1 0 0,-1 0 1 0 0,0 0 0 0 0,0 0 0 0 0,0 0-1 0 0,0 0 1 0 0,-1 0 0 0 0,1 0 0 0 0,-1 0-1 0 0,1 0 1 0 0,-1 0 0 0 0,0 0 0 0 0,-1-1-1 0 0,1 1 1 0 0,0 0 0 0 0,-1 0 0 0 0,1-1-1 0 0,-4 4 1 0 0,-6 14 35 0 0,9-17-38 0 0,1 0 1 0 0,0 0-1 0 0,0 1 1 0 0,0-1-1 0 0,1 0 1 0 0,-1 1 0 0 0,1-1-1 0 0,0 1 1 0 0,0-1-1 0 0,0 1 1 0 0,0-1-1 0 0,1 4 1 0 0,12 42 43 0 0,-6-28-29 0 0,7 29-17 0 0,-2 0 0 0 0,-2 1 1 0 0,5 94-1 0 0,-9-94 20 0 0,-1-22-32 0 0,-5-24 6 0 0,1 0 1 0 0,0 0 0 0 0,1 0 0 0 0,-1 0-1 0 0,1 0 1 0 0,0-1 0 0 0,0 1 0 0 0,0 0-1 0 0,1-1 1 0 0,-1 1 0 0 0,1-1 0 0 0,1 0-1 0 0,-1 0 1 0 0,0 0 0 0 0,1-1-1 0 0,0 1 1 0 0,0-1 0 0 0,0 0 0 0 0,0 0-1 0 0,0 0 1 0 0,1 0 0 0 0,-1-1 0 0 0,1 1-1 0 0,-1-1 1 0 0,1-1 0 0 0,0 1 0 0 0,0-1-1 0 0,0 1 1 0 0,7-1 0 0 0,87 14-8 0 0,0-6 1 0 0,113-2 0 0 0,-122-5-19 0 0,147 2-280 0 0,383 15-397 0 0,-2 40 437 0 0,-107 26 271 0 0,-500-83 2 0 0,15 2 22 0 0,31 2 1 0 0,-50-6-4 0 0,0 0 1 0 0,0-1-1 0 0,0 1 0 0 0,-1-1 1 0 0,1 0-1 0 0,0-1 1 0 0,-1 0-1 0 0,1 0 0 0 0,11-5 1 0 0,-17 6-17 0 0,1 0 1 0 0,0-1 0 0 0,-1 1-1 0 0,1-1 1 0 0,-1 1 0 0 0,1-1-1 0 0,-1 0 1 0 0,0 1 0 0 0,1-1-1 0 0,-1 0 1 0 0,0 0-1 0 0,0 0 1 0 0,0 0 0 0 0,-1 0-1 0 0,1 0 1 0 0,0 0 0 0 0,-1 0-1 0 0,1 0 1 0 0,-1 0 0 0 0,0-1-1 0 0,0 1 1 0 0,0-3 0 0 0,0-7 4 0 0,-1-1 0 0 0,-4-23 0 0 0,0 7-14 0 0,0-22-7 0 0,2 29-8 0 0,1-1-1 0 0,1-26 1 0 0,2-478-772 0 0,-2 470 744 0 0,-12-378-167 0 0,13 434 209 0 0,-6-86-15 0 0,5 76 6 0 0,-1 0 0 0 0,-1 0-1 0 0,1 0 1 0 0,-2 0 0 0 0,-6-16-1 0 0,8 24 7 0 0,0 0 1 0 0,0 0-1 0 0,0 0 0 0 0,0 1 0 0 0,0-1 0 0 0,0 0 0 0 0,-1 1 1 0 0,1-1-1 0 0,-1 1 0 0 0,0 0 0 0 0,0 0 0 0 0,0 0 1 0 0,0 0-1 0 0,0 1 0 0 0,0-1 0 0 0,0 1 0 0 0,0 0 0 0 0,-1 0 1 0 0,1 0-1 0 0,0 0 0 0 0,-8 0 0 0 0,-3 0 0 0 0,0 1-1 0 0,0 0 1 0 0,-1 2 0 0 0,-15 2-1 0 0,-11 1 18 0 0,-40-3 54 0 0,-139-16-1 0 0,150 8-23 0 0,-642-79 142 0 0,255 26-227 0 0,403 53 34 0 0,-366-38 14 0 0,-1 31-18 0 0,354 19-95 0 0,62-5-13 0 0,1 3-1227 0 0,-20 17-466 0 0,27-14 1418 0 0,10 29-164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4.889"/>
    </inkml:context>
    <inkml:brush xml:id="br0">
      <inkml:brushProperty name="width" value="0.1" units="cm"/>
      <inkml:brushProperty name="height" value="0.1" units="cm"/>
    </inkml:brush>
  </inkml:definitions>
  <inkml:trace contextRef="#ctx0" brushRef="#br0">1 24 7517 0 0,'16'-7'-93'0'0,"-11"4"161"0"0,1 1 1 0 0,-1 0 0 0 0,1 0-1 0 0,0 0 1 0 0,0 0-1 0 0,-1 1 1 0 0,1 0-1 0 0,11-1 1 0 0,106 8 433 0 0,157 27 0 0 0,48 4-1656 0 0,-223-28-1076 0 0,-96-9 1737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5.607"/>
    </inkml:context>
    <inkml:brush xml:id="br0">
      <inkml:brushProperty name="width" value="0.1" units="cm"/>
      <inkml:brushProperty name="height" value="0.1" units="cm"/>
    </inkml:brush>
  </inkml:definitions>
  <inkml:trace contextRef="#ctx0" brushRef="#br0">5 38 5448 0 0,'0'0'10'0'0,"0"1"-1"0"0,0-1 0 0 0,0 0 0 0 0,-1 0 0 0 0,1 0 0 0 0,0 0 0 0 0,0 0 0 0 0,0 0 1 0 0,0 0-1 0 0,0 0 0 0 0,0 0 0 0 0,0 0 0 0 0,0 0 0 0 0,0 0 0 0 0,-1 0 0 0 0,1 0 1 0 0,0 0-1 0 0,0 0 0 0 0,0 0 0 0 0,0 0 0 0 0,0 0 0 0 0,0 0 0 0 0,0 0 0 0 0,0 0 1 0 0,-1 0-1 0 0,1 0 0 0 0,0 0 0 0 0,0 0 0 0 0,0 0 0 0 0,0 0 0 0 0,0 0 0 0 0,0 0 1 0 0,0 0-1 0 0,0 0 0 0 0,0 0 0 0 0,0 0 0 0 0,-1 0 0 0 0,1-1 0 0 0,0 1 0 0 0,0 0 1 0 0,0 0-1 0 0,0 0 0 0 0,0 0 0 0 0,0 0 0 0 0,0 0 0 0 0,0 0 0 0 0,0 0 0 0 0,0 0 1 0 0,0-1-1 0 0,0 1 0 0 0,0 0 0 0 0,0 0 0 0 0,0 0 0 0 0,0 0 0 0 0,0 0 0 0 0,0 0 1 0 0,0 0-1 0 0,0 0 0 0 0,0 0 0 0 0,0-1 0 0 0,0 1 0 0 0,0 0 0 0 0,0 0 0 0 0,0 0 1 0 0,0 0-1 0 0,0 0 0 0 0,9-6 442 0 0,13-5-31 0 0,-3 6-256 0 0,2 1 0 0 0,-1 1 0 0 0,0 1 0 0 0,1 0 0 0 0,25 2 0 0 0,13-2 66 0 0,29 2-197 0 0,153 17-1 0 0,-138-6-52 0 0,-70-8-124 0 0,-1 1 1 0 0,-1 2-1 0 0,58 17 0 0 0,-88-23 94 0 0,-1 0 0 0 0,0 1-1 0 0,1-1 1 0 0,-1 0-1 0 0,1 0 1 0 0,-1 0-1 0 0,0 1 1 0 0,1-1 0 0 0,-1 0-1 0 0,1 1 1 0 0,-1-1-1 0 0,0 0 1 0 0,1 0 0 0 0,-1 1-1 0 0,0-1 1 0 0,0 1-1 0 0,1-1 1 0 0,-1 0 0 0 0,0 1-1 0 0,0-1 1 0 0,0 1-1 0 0,1-1 1 0 0,-1 0 0 0 0,0 1-1 0 0,0-1 1 0 0,0 1-1 0 0,0 0 1 0 0,-1 2-521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6.412"/>
    </inkml:context>
    <inkml:brush xml:id="br0">
      <inkml:brushProperty name="width" value="0.1" units="cm"/>
      <inkml:brushProperty name="height" value="0.1" units="cm"/>
    </inkml:brush>
  </inkml:definitions>
  <inkml:trace contextRef="#ctx0" brushRef="#br0">1 1 6785 0 0,'568'24'855'0'0,"-466"-17"-826"0"0,11-3-68 0 0,-103-3-165 0 0,-19 1-671 0 0,4-1 449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7.513"/>
    </inkml:context>
    <inkml:brush xml:id="br0">
      <inkml:brushProperty name="width" value="0.1" units="cm"/>
      <inkml:brushProperty name="height" value="0.1" units="cm"/>
    </inkml:brush>
  </inkml:definitions>
  <inkml:trace contextRef="#ctx0" brushRef="#br0">1 7 4936 0 0,'0'0'2225'0'0,"14"-1"-2258"0"0,170-5 12 0 0,73 26 176 0 0,-146-8-2 0 0,132 14 441 0 0,-238-25-539 0 0,3 0-968 0 0,31 3 367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00.982"/>
    </inkml:context>
    <inkml:brush xml:id="br0">
      <inkml:brushProperty name="width" value="0.1" units="cm"/>
      <inkml:brushProperty name="height" value="0.1" units="cm"/>
    </inkml:brush>
  </inkml:definitions>
  <inkml:trace contextRef="#ctx0" brushRef="#br0">0 12 5420 0 0,'8'-3'316'0'0,"-1"1"0"0"0,1 0 0 0 0,14-2 0 0 0,219 13-21 0 0,-77-2-325 0 0,325 2 55 0 0,-479-10-20 0 0,-35 6-880 0 0,27-2 484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01.324"/>
    </inkml:context>
    <inkml:brush xml:id="br0">
      <inkml:brushProperty name="width" value="0.1" units="cm"/>
      <inkml:brushProperty name="height" value="0.1" units="cm"/>
    </inkml:brush>
  </inkml:definitions>
  <inkml:trace contextRef="#ctx0" brushRef="#br0">1 0 4756 0 0,'0'0'302'0'0,"17"2"-197"0"0,2 1-65 0 0,-5-1 62 0 0,-1 0 1 0 0,25-1 0 0 0,12 4-17 0 0,154 16-26 0 0,-89-10-11 0 0,-27-3-1 0 0,-26-3 18 0 0,98 21 0 0 0,-159-26-159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4.122"/>
    </inkml:context>
    <inkml:brush xml:id="br0">
      <inkml:brushProperty name="width" value="0.1" units="cm"/>
      <inkml:brushProperty name="height" value="0.1" units="cm"/>
    </inkml:brush>
  </inkml:definitions>
  <inkml:trace contextRef="#ctx0" brushRef="#br0">46 163 6721 0 0,'-29'-42'973'0'0,"29"39"-796"0"0,0-1-1 0 0,1 1 1 0 0,-1-1 0 0 0,1 1-1 0 0,0-1 1 0 0,0 1 0 0 0,0-1-1 0 0,0 1 1 0 0,0 0 0 0 0,4-6-1 0 0,-5 8-164 0 0,10-16 684 0 0,8-19 1539 0 0,-17 35-2140 0 0,-1 1-1 0 0,1-1 1 0 0,-1 0-1 0 0,0 0 1 0 0,1 1-1 0 0,-1-1 1 0 0,0 0-1 0 0,1 0 1 0 0,-1 0-1 0 0,0 0 1 0 0,0 1-1 0 0,0-1 1 0 0,0 0-1 0 0,0 0 1 0 0,0 0-1 0 0,0 0 1 0 0,0 0-1 0 0,0 0 1 0 0,0 1-1 0 0,-1-1 1 0 0,1 0-1 0 0,0 0 1 0 0,-1 0-1 0 0,1 0 1 0 0,0 1-1 0 0,-1-1 1 0 0,0-1-1 0 0,-2 9 71 0 0,1-1 0 0 0,0 1 0 0 0,0-1 0 0 0,-1 12 0 0 0,2-13-84 0 0,-15 80 99 0 0,3 1 0 0 0,4 0-1 0 0,3 164 1 0 0,8-233-164 0 0,-1 0 1 0 0,2 0-1 0 0,1 0 1 0 0,0 0 0 0 0,1-1-1 0 0,0 0 1 0 0,2 0-1 0 0,0 0 1 0 0,11 18-1 0 0,-13-25-101 0 0,1 0 0 0 0,1-1-1 0 0,-1 0 1 0 0,1 0 0 0 0,0-1-1 0 0,1 1 1 0 0,0-2 0 0 0,0 1-1 0 0,0-1 1 0 0,1 0 0 0 0,0-1 0 0 0,0 0-1 0 0,1-1 1 0 0,-1 0 0 0 0,1 0-1 0 0,16 4 1 0 0,-22-7-152 0 0,-1-1 0 0 0,1 1 1 0 0,0-1-1 0 0,0 0 0 0 0,-1 0 0 0 0,1 0 0 0 0,0 0 1 0 0,0 0-1 0 0,-1-1 0 0 0,1 0 0 0 0,0 0 0 0 0,-1 0 0 0 0,8-3 1 0 0,-10 3 66 0 0,1 0 1 0 0,-1 0-1 0 0,1 0 1 0 0,-1 0-1 0 0,1-1 1 0 0,-1 1 0 0 0,0-1-1 0 0,0 1 1 0 0,1-1-1 0 0,-1 1 1 0 0,0-1-1 0 0,-1 1 1 0 0,1-1-1 0 0,0 0 1 0 0,0 0 0 0 0,-1 1-1 0 0,1-1 1 0 0,-1 0-1 0 0,1 0 1 0 0,-1 0-1 0 0,0 0 1 0 0,0 0-1 0 0,0 1 1 0 0,0-1 0 0 0,0 0-1 0 0,0 0 1 0 0,0 0-1 0 0,-1 0 1 0 0,0-3-1 0 0,-4-10-805 0 0,-1-1 39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3.840"/>
    </inkml:context>
    <inkml:brush xml:id="br0">
      <inkml:brushProperty name="width" value="0.1" units="cm"/>
      <inkml:brushProperty name="height" value="0.1" units="cm"/>
    </inkml:brush>
  </inkml:definitions>
  <inkml:trace contextRef="#ctx0" brushRef="#br0">198 490 7037 0 0,'1'0'3'0'0,"-1"1"0"0"0,1-1 0 0 0,-1 0 0 0 0,0 0 0 0 0,1 1 0 0 0,-1-1 0 0 0,1 0 0 0 0,-1 0 0 0 0,1 0 0 0 0,-1 0 0 0 0,1 0 0 0 0,-1 0 0 0 0,1 0 0 0 0,-1 0 0 0 0,1 0 0 0 0,-1 0 0 0 0,1 0 0 0 0,-1 0 0 0 0,1 0 0 0 0,-1 0 0 0 0,1 0 0 0 0,-1-1 0 0 0,1 1 0 0 0,-1 0 0 0 0,1 0 0 0 0,-1-1 0 0 0,1 1 0 0 0,10-15 312 0 0,3-24 607 0 0,-13 36-816 0 0,0 1-51 0 0,0-1-1 0 0,0 0 1 0 0,0 1-1 0 0,-1-1 0 0 0,1 0 1 0 0,-1 0-1 0 0,0 0 1 0 0,0 0-1 0 0,0 0 1 0 0,0 1-1 0 0,0-1 1 0 0,-1 0-1 0 0,1 0 1 0 0,-1 0-1 0 0,0 0 1 0 0,1 1-1 0 0,-2-1 1 0 0,1 0-1 0 0,0 1 0 0 0,0-1 1 0 0,-1 1-1 0 0,1-1 1 0 0,-1 1-1 0 0,0 0 1 0 0,0 0-1 0 0,0 0 1 0 0,0 0-1 0 0,0 0 1 0 0,0 0-1 0 0,0 0 1 0 0,-1 1-1 0 0,1-1 1 0 0,-1 1-1 0 0,1-1 1 0 0,-1 1-1 0 0,0 0 0 0 0,1 0 1 0 0,-1 0-1 0 0,0 1 1 0 0,0-1-1 0 0,1 1 1 0 0,-1-1-1 0 0,0 1 1 0 0,0 0-1 0 0,-5 0 1 0 0,1 1 27 0 0,0 1-1 0 0,0-1 1 0 0,0 1 0 0 0,0 1 0 0 0,1-1 0 0 0,-1 1 0 0 0,1 0 0 0 0,-1 1 0 0 0,1-1 0 0 0,0 1 0 0 0,0 0-1 0 0,1 1 1 0 0,0-1 0 0 0,-10 11 0 0 0,7-6 16 0 0,1 0 0 0 0,0 0 0 0 0,0 0-1 0 0,1 1 1 0 0,0 0 0 0 0,1 0 0 0 0,0 0 0 0 0,-6 18 0 0 0,10-26-71 0 0,1 0-1 0 0,-1 0 1 0 0,0 1 0 0 0,1-1 0 0 0,0 0 0 0 0,-1 0 0 0 0,1 0 0 0 0,0 1 0 0 0,0-1 0 0 0,0 0 0 0 0,0 0 0 0 0,1 0 0 0 0,-1 1 0 0 0,1-1 0 0 0,-1 0 0 0 0,1 0 0 0 0,0 0 0 0 0,0 0 0 0 0,0 0 0 0 0,0 0 0 0 0,0 0 0 0 0,0 0 0 0 0,0 0 0 0 0,1-1 0 0 0,2 4 0 0 0,-1-3-3 0 0,0 0-1 0 0,0-1 1 0 0,0 1 0 0 0,0-1 0 0 0,1 1 0 0 0,-1-1-1 0 0,0 0 1 0 0,1 0 0 0 0,-1 0 0 0 0,1-1-1 0 0,0 1 1 0 0,-1-1 0 0 0,1 0 0 0 0,5 0 0 0 0,4-2-44 0 0,0 0 0 0 0,-1 0 1 0 0,1-1-1 0 0,-1-1 1 0 0,0 0-1 0 0,0-1 1 0 0,0 0-1 0 0,-1-1 1 0 0,1 0-1 0 0,-1-1 0 0 0,-1 0 1 0 0,1 0-1 0 0,-1-1 1 0 0,-1-1-1 0 0,0 0 1 0 0,0 0-1 0 0,0-1 0 0 0,-1 0 1 0 0,7-12-1 0 0,-9 12-74 0 0,-1-1 1 0 0,-1 1-1 0 0,0-1 0 0 0,0 0 0 0 0,-1 0 0 0 0,2-17 1 0 0,5-73-32 0 0,-6 47 108 0 0,10-135-13 0 0,-15 205-12 0 0,-14 173 804 0 0,15-135-339 0 0,8 64 0 0 0,-5-101-329 0 0,0 0-1 0 0,1 1 0 0 0,1-1 1 0 0,0-1-1 0 0,1 1 1 0 0,1-1-1 0 0,14 26 1 0 0,-18-39-255 0 0,-1 1 1 0 0,1-1 0 0 0,0 0 0 0 0,0 0-1 0 0,0 0 1 0 0,1 0 0 0 0,-1-1 0 0 0,1 1-1 0 0,-1-1 1 0 0,1 0 0 0 0,0 0 0 0 0,0 0-1 0 0,0 0 1 0 0,0-1 0 0 0,0 1-1 0 0,0-1 1 0 0,0 0 0 0 0,0-1 0 0 0,1 1-1 0 0,-1-1 1 0 0,6 0 0 0 0,-6 0 15 0 0,0 0 1 0 0,-1 0-1 0 0,1-1 1 0 0,-1 1-1 0 0,1-1 1 0 0,-1 0-1 0 0,1 0 1 0 0,-1 0-1 0 0,1-1 1 0 0,-1 1-1 0 0,0-1 1 0 0,0 0-1 0 0,0 0 1 0 0,0 0 0 0 0,0 0-1 0 0,0-1 1 0 0,-1 1-1 0 0,1-1 1 0 0,-1 1-1 0 0,1-1 1 0 0,-1 0-1 0 0,0 0 1 0 0,0 0-1 0 0,0 0 1 0 0,2-6-1 0 0,1-5-100 0 0,-1-1-1 0 0,0 0 0 0 0,-1-1 1 0 0,2-28-1 0 0,-5-65 334 0 0,-1 52 157 0 0,-2 20 2876 0 0,2 57-2383 0 0,0 38 371 0 0,0-15-614 0 0,8 75 1 0 0,-6-112-616 0 0,1 0 0 0 0,1 0 0 0 0,-1 0 1 0 0,1 0-1 0 0,0 0 0 0 0,0-1 0 0 0,7 9 1 0 0,-2-2-1283 0 0,-6-11 392 0 0,-2-1 964 0 0,0 0 1 0 0,1 0-1 0 0,-1 0 0 0 0,0 0 0 0 0,0 0 0 0 0,0 0 0 0 0,0 0 0 0 0,0 0 0 0 0,0 0 0 0 0,0 0 0 0 0,1 0 1 0 0,-1-1-1 0 0,0 1 0 0 0,1-2-964 0 0,-1 2 964 0 0,0 0 0 0 0,0 0 0 0 0,0 0 0 0 0,0-1 0 0 0,0 1 0 0 0,0 0 0 0 0,0 0 1 0 0,0 0-1 0 0,2-7-1318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4.477"/>
    </inkml:context>
    <inkml:brush xml:id="br0">
      <inkml:brushProperty name="width" value="0.1" units="cm"/>
      <inkml:brushProperty name="height" value="0.1" units="cm"/>
    </inkml:brush>
  </inkml:definitions>
  <inkml:trace contextRef="#ctx0" brushRef="#br0">203 65 5789 0 0,'-27'-11'162'0'0,"2"0"41"0"0,-36-10-1 0 0,54 19 5 0 0,0 1 0 0 0,-1-1 0 0 0,1 1 0 0 0,0 1 0 0 0,-1-1 0 0 0,1 1 0 0 0,-1 0 1 0 0,1 1-1 0 0,-14 2 0 0 0,21-2-180 0 0,0-1 0 0 0,0 0 1 0 0,0 0-1 0 0,0 0 0 0 0,1 0 1 0 0,-1 0-1 0 0,0 0 0 0 0,0 0 1 0 0,0 0-1 0 0,0 0 0 0 0,0 0 1 0 0,0 1-1 0 0,0-1 0 0 0,0 0 1 0 0,0 0-1 0 0,0 0 0 0 0,0 0 1 0 0,0 0-1 0 0,0 0 0 0 0,0 0 1 0 0,0 1-1 0 0,0-1 0 0 0,0 0 0 0 0,0 0 1 0 0,0 0-1 0 0,0 0 0 0 0,0 0 1 0 0,0 0-1 0 0,0 0 0 0 0,0 0 1 0 0,0 1-1 0 0,0-1 0 0 0,-1 0 1 0 0,1 0-1 0 0,0 0 0 0 0,0 0 1 0 0,0 0-1 0 0,0 0 0 0 0,0 0 1 0 0,0 0-1 0 0,0 0 0 0 0,0 0 1 0 0,0 0-1 0 0,0 0 0 0 0,-1 1 1 0 0,1-1-1 0 0,0 0 0 0 0,0 0 1 0 0,0 0-1 0 0,0 0 0 0 0,0 0 0 0 0,0 0 1 0 0,0 0-1 0 0,0 0 0 0 0,-1 0 1 0 0,1 0-1 0 0,0 0 0 0 0,0 0 1 0 0,0 0-1 0 0,0 0 0 0 0,15 4 456 0 0,22 0-289 0 0,22-7-163 0 0,62-10 1 0 0,-76 6-93 0 0,1 2 0 0 0,-1 2 0 0 0,47 3 1 0 0,-65 0 39 0 0,-20 0 187 0 0,-1 0-1 0 0,1 0 1 0 0,0 1-1 0 0,7 1 0 0 0,-15 0-50 0 0,0 0 1 0 0,1 0-1 0 0,-1 1 0 0 0,1-1 0 0 0,0 0 0 0 0,0 0 0 0 0,0 1 0 0 0,0-1 0 0 0,0 0 0 0 0,0 3 0 0 0,1-1-50 0 0,1 55 104 0 0,11 61-1 0 0,0-17-1646 0 0,-11-76-2083 0 0,-2-23 2325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4.887"/>
    </inkml:context>
    <inkml:brush xml:id="br0">
      <inkml:brushProperty name="width" value="0.1" units="cm"/>
      <inkml:brushProperty name="height" value="0.1" units="cm"/>
    </inkml:brush>
  </inkml:definitions>
  <inkml:trace contextRef="#ctx0" brushRef="#br0">1 56 6657 0 0,'0'-20'12'0'0,"2"6"-100"0"0,-2 4 132 0 0,0 2-140 0 0,0 4 116 0 0,4 4-128 0 0,-4 4 132 0 0,0 1-132 0 0,2 3 124 0 0,-2 2-40 0 0,0 3-40 0 0,2 2 20 0 0,-2 3-204 0 0,-2-2 4 0 0,4 6-361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6.173"/>
    </inkml:context>
    <inkml:brush xml:id="br0">
      <inkml:brushProperty name="width" value="0.1" units="cm"/>
      <inkml:brushProperty name="height" value="0.1" units="cm"/>
    </inkml:brush>
  </inkml:definitions>
  <inkml:trace contextRef="#ctx0" brushRef="#br0">1 114 6157 0 0,'0'-8'2865'0'0,"20"47"-1746"0"0,-13-14-949 0 0,-2 0 1 0 0,6 44-1 0 0,-12 9-44 0 0,-1-29-33 0 0,13-72 153 0 0,50-151-251 0 0,-54 152 10 0 0,-2 4-8 0 0,1 0 1 0 0,0 1 0 0 0,1 0-1 0 0,1 0 1 0 0,1 0-1 0 0,19-27 1 0 0,-26 42-8 0 0,0 0-1 0 0,0 0 1 0 0,0 0 0 0 0,0 0 0 0 0,0 0 0 0 0,1 0 0 0 0,-1 1 0 0 0,1-1 0 0 0,-1 1-1 0 0,1-1 1 0 0,4-1 0 0 0,-6 3 8 0 0,0 0 0 0 0,0 0-1 0 0,0 0 1 0 0,-1 0 0 0 0,1 0-1 0 0,0 0 1 0 0,0 0-1 0 0,0 0 1 0 0,0 0 0 0 0,0 0-1 0 0,0 1 1 0 0,-1-1 0 0 0,1 0-1 0 0,0 1 1 0 0,0-1 0 0 0,0 0-1 0 0,-1 1 1 0 0,1-1 0 0 0,0 1-1 0 0,0-1 1 0 0,-1 1 0 0 0,1-1-1 0 0,1 2 1 0 0,-1 1 4 0 0,1 0 1 0 0,0-1-1 0 0,-1 1 0 0 0,1 0 1 0 0,-1 0-1 0 0,0 0 0 0 0,0 0 1 0 0,0 0-1 0 0,-1 1 1 0 0,1-1-1 0 0,0 3 0 0 0,13 105 90 0 0,-12-98-63 0 0,0-1 1 0 0,-1 1-1 0 0,-1 0 0 0 0,-1 13 0 0 0,-1 0 1 0 0,-2 75 24 0 0,10-109-125 0 0,17-26 0 0 0,-18 26 1 0 0,7-18-13 0 0,37-81 20 0 0,-36 78 48 0 0,-5 11-3 0 0,16-29 1 0 0,-21 42 8 0 0,1 1-1 0 0,-1 0 1 0 0,1 0 0 0 0,0 0-1 0 0,0 0 1 0 0,0 0-1 0 0,0 1 1 0 0,8-5 0 0 0,-11 8 6 0 0,-1-1 0 0 0,1 1 0 0 0,0-1 0 0 0,0 1 0 0 0,0 0 0 0 0,0-1 0 0 0,0 1 0 0 0,-1 0 0 0 0,1-1 0 0 0,0 1 0 0 0,0 0 0 0 0,0 0 0 0 0,0 0 0 0 0,0 0 0 0 0,0 0 0 0 0,0 0 0 0 0,0 0 0 0 0,0 0 0 0 0,-1 0 0 0 0,1 1 0 0 0,0-1 0 0 0,0 0 0 0 0,0 0 0 0 0,2 2 0 0 0,-2-1 0 0 0,1 0-1 0 0,-1 0 1 0 0,1 1-1 0 0,-1-1 1 0 0,0 1-1 0 0,0-1 1 0 0,1 1-1 0 0,-1-1 1 0 0,0 1-1 0 0,0 0 1 0 0,0 2-1 0 0,2 4-3 0 0,0 0 1 0 0,0 0-1 0 0,-1 1 0 0 0,1 10 1 0 0,-2-1 35 0 0,0 1 0 0 0,-4 32 1 0 0,2-38-122 0 0,0 0 1 0 0,0 1 0 0 0,1-1 0 0 0,1 0 0 0 0,0 1 0 0 0,1-1-1 0 0,4 17 1 0 0,-6-29 20 0 0,1 0 0 0 0,-1 0 0 0 0,0 0 0 0 0,0 0 1 0 0,1 0-1 0 0,-1 0 0 0 0,0 0 0 0 0,1 0 0 0 0,-1 0 0 0 0,1 0 0 0 0,-1 0 0 0 0,1 0 0 0 0,0 0 0 0 0,-1-1 0 0 0,1 1 0 0 0,0 0 0 0 0,-1 0 0 0 0,1-1 0 0 0,0 1 0 0 0,0-1 1 0 0,0 1-1 0 0,0-1 0 0 0,-1 1 0 0 0,1-1 0 0 0,0 1 0 0 0,0-1 0 0 0,0 0 0 0 0,0 1 0 0 0,0-1 0 0 0,0 0 0 0 0,0 0 0 0 0,0 0 0 0 0,0 0 0 0 0,0 0 0 0 0,0 0 0 0 0,0 0 1 0 0,0 0-1 0 0,0 0 0 0 0,0 0 0 0 0,0-1 0 0 0,0 1 0 0 0,0 0 0 0 0,0-1 0 0 0,0 1 0 0 0,0-1 0 0 0,1 0 0 0 0,1-1-60 0 0,0 0 1 0 0,0 0-1 0 0,-1-1 0 0 0,1 1 0 0 0,-1-1 0 0 0,0 1 1 0 0,1-1-1 0 0,-1 0 0 0 0,0 0 0 0 0,-1 0 0 0 0,1 0 1 0 0,-1 0-1 0 0,2-4 0 0 0,5-25 486 0 0,9-60-1 0 0,-12 56 401 0 0,9-36-1 0 0,-12 61-516 0 0,-2 9-147 0 0,0 0 1 0 0,0 0-1 0 0,1 0 1 0 0,-1 0-1 0 0,0 0 0 0 0,1 0 1 0 0,-1 0-1 0 0,1 0 1 0 0,0 0-1 0 0,0 0 1 0 0,-1 0-1 0 0,4-3 0 0 0,5 32 1067 0 0,28 251 976 0 0,-12-79-1142 0 0,-14-101-890 0 0,-11-54-102 0 0,-2-27-13 0 0,0-15-17 0 0,-1-8-25 0 0,2-5-67 0 0,-1 1-1 0 0,2-1 1 0 0,0 1 0 0 0,0-1-1 0 0,1 0 1 0 0,2-11-1 0 0,-1 1-16 0 0,39-257-287 0 0,-37 256 431 0 0,-4 15-34 0 0,-1 8-28 0 0,-2 11-185 0 0,3-12 236 0 0,0-4-427 0 0,0 4 430 0 0,0 0 1 0 0,0-1-1 0 0,0 1 0 0 0,0 0 1 0 0,0 0-1 0 0,1 0 1 0 0,-1 0-1 0 0,0 0 0 0 0,0 0 1 0 0,0 0-1 0 0,0 0 0 0 0,0 0 1 0 0,0 0-1 0 0,0 0 0 0 0,0 0 1 0 0,0 0-1 0 0,0 0 1 0 0,1 0-1 0 0,-1 0 0 0 0,0 0 1 0 0,0 0-1 0 0,0 0 0 0 0,0 0 1 0 0,0 0-1 0 0,0 0 0 0 0,0 0 1 0 0,0 0-1 0 0,0 0 1 0 0,1 0-1 0 0,-1 0 0 0 0,0 0 1 0 0,0 0-1 0 0,0 0 0 0 0,0 0 1 0 0,0 0-1 0 0,0 0 0 0 0,0 0 1 0 0,0 0-1 0 0,0 0 1 0 0,0 0-1 0 0,0 1 0 0 0,1-1 1 0 0,-1 0-1 0 0,0 0 0 0 0,0 0 1 0 0,0 0-1 0 0,0 0 0 0 0,0 0 1 0 0,0 0-1 0 0,0 0 0 0 0,0 0 1 0 0,0 0-1 0 0,0 1 1 0 0,0-1-1 0 0,0 0 0 0 0,0 0 1 0 0,0 0-1 0 0,0 0 0 0 0,0 0 1 0 0,0 0-1 0 0,0 0 0 0 0,0 0 1 0 0,0 0-1 0 0,0 1 1 0 0,0-1-1 0 0,-2-25-520 0 0,4-2 401 0 0,-2 21 112 0 0,0 6-4 0 0,0 0-3 0 0,-1 2-203 0 0,0-2 151 0 0,1 1 1 0 0,-1-1 0 0 0,1 1-1 0 0,-1 0 1 0 0,1-1-1 0 0,-1 1 1 0 0,1-1 0 0 0,-1 1-1 0 0,1 0 1 0 0,0 0 0 0 0,-1-1-1 0 0,1 1 1 0 0,0 0 0 0 0,0 0-1 0 0,-1 0 1 0 0,1-1-1 0 0,0 1 1 0 0,0 0 0 0 0,0 1-1 0 0,-2 0-175 0 0,7-2-55 0 0,-4 0-42 0 0,3-8 70 0 0,-4 8 254 0 0,0 0 1 0 0,0 0-1 0 0,0 0 1 0 0,0 0-1 0 0,0 0 1 0 0,0-1-1 0 0,0 1 1 0 0,0 0-1 0 0,0 0 0 0 0,0 0 1 0 0,0 0-1 0 0,0 0 1 0 0,0-1-1 0 0,0 1 1 0 0,0 0-1 0 0,0 0 1 0 0,0 0-1 0 0,0 0 1 0 0,0 0-1 0 0,0 0 1 0 0,0-1-1 0 0,0 1 1 0 0,0 0-1 0 0,0 0 1 0 0,0 0-1 0 0,0 0 1 0 0,0 0-1 0 0,0-1 1 0 0,-1 1-1 0 0,1 0 1 0 0,0 0-1 0 0,0 0 0 0 0,0 0 1 0 0,0 0-1 0 0,0 0 1 0 0,0 0-1 0 0,0 0 1 0 0,-1 0-1 0 0,1 0 1 0 0,0-1-1 0 0,0 1 1 0 0,0 0-1 0 0,0 0 1 0 0,0 0-1 0 0,0 0 1 0 0,-1 0-1 0 0,1 0 1 0 0,0 0-1 0 0,0 0 1 0 0,0 0-1 0 0,-1 0 1 0 0,-2 0-715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6.891"/>
    </inkml:context>
    <inkml:brush xml:id="br0">
      <inkml:brushProperty name="width" value="0.1" units="cm"/>
      <inkml:brushProperty name="height" value="0.1" units="cm"/>
    </inkml:brush>
  </inkml:definitions>
  <inkml:trace contextRef="#ctx0" brushRef="#br0">6 257 6409 0 0,'23'-8'2510'0'0,"11"-1"-1487"0"0,-19 2-856 0 0,0-1 1 0 0,-1 0 0 0 0,0 0 0 0 0,0-2-1 0 0,-1 0 1 0 0,18-17 0 0 0,-28 24-170 0 0,0 0 1 0 0,-1 0-1 0 0,1 0 0 0 0,-1 0 1 0 0,0 0-1 0 0,0-1 0 0 0,0 1 1 0 0,0-1-1 0 0,0 1 0 0 0,-1-1 1 0 0,1 0-1 0 0,-1 1 0 0 0,0-1 1 0 0,0 0-1 0 0,-1 0 0 0 0,1 0 1 0 0,-1 0-1 0 0,0 0 0 0 0,0 0 1 0 0,0 0-1 0 0,0 0 1 0 0,-1 0-1 0 0,0 0 0 0 0,0 1 1 0 0,0-1-1 0 0,0 0 0 0 0,0 0 1 0 0,-1 1-1 0 0,0-1 0 0 0,1 0 1 0 0,-1 1-1 0 0,-1 0 0 0 0,-2-4 1 0 0,2 4 6 0 0,1 0 1 0 0,-1 0-1 0 0,0 0 1 0 0,0 1-1 0 0,0-1 1 0 0,0 1 0 0 0,0 0-1 0 0,-1 0 1 0 0,1 0-1 0 0,-1 0 1 0 0,0 0-1 0 0,1 1 1 0 0,-1 0-1 0 0,-6-2 1 0 0,8 3 15 0 0,-1-1 0 0 0,1 1 0 0 0,-1 0 1 0 0,0 0-1 0 0,1 0 0 0 0,-1 0 0 0 0,1 0 0 0 0,-1 0 0 0 0,0 1 1 0 0,1-1-1 0 0,-1 1 0 0 0,1 0 0 0 0,-1 0 0 0 0,1 0 0 0 0,0 0 1 0 0,-1 0-1 0 0,1 0 0 0 0,0 1 0 0 0,0-1 0 0 0,-1 1 0 0 0,1 0 1 0 0,-3 3-1 0 0,-4 9 148 0 0,-1 1 1 0 0,2 0-1 0 0,0 0 0 0 0,1 1 1 0 0,1 0-1 0 0,0 0 1 0 0,1 0-1 0 0,-3 21 1 0 0,5-24-9 0 0,2-1 1 0 0,0 1 0 0 0,0 0-1 0 0,1 0 1 0 0,1-1 0 0 0,0 1-1 0 0,0 0 1 0 0,1-1-1 0 0,1 1 1 0 0,0-1 0 0 0,1 0-1 0 0,1 0 1 0 0,-1 0 0 0 0,2 0-1 0 0,0-1 1 0 0,10 15 0 0 0,-14-22-124 0 0,0 0 0 0 0,1 0 0 0 0,0-1 1 0 0,0 1-1 0 0,0-1 0 0 0,0 0 0 0 0,0 1 0 0 0,1-1 1 0 0,5 3-1 0 0,-6-4-59 0 0,0-1 1 0 0,0 0-1 0 0,0 0 1 0 0,0 0-1 0 0,0 0 1 0 0,0-1-1 0 0,0 1 0 0 0,0-1 1 0 0,0 0-1 0 0,0 0 1 0 0,0 0-1 0 0,0 0 1 0 0,0-1-1 0 0,1 1 1 0 0,2-2-1 0 0,4 0-372 0 0,-1-1 0 0 0,0-1 0 0 0,0 1 0 0 0,0-1 0 0 0,-1-1 0 0 0,1 1 0 0 0,-1-2 0 0 0,0 1 0 0 0,0-1 0 0 0,-1 0-1 0 0,0-1 1 0 0,0 1 0 0 0,0-1 0 0 0,9-14 0 0 0,-5 3-886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7.484"/>
    </inkml:context>
    <inkml:brush xml:id="br0">
      <inkml:brushProperty name="width" value="0.1" units="cm"/>
      <inkml:brushProperty name="height" value="0.1" units="cm"/>
    </inkml:brush>
  </inkml:definitions>
  <inkml:trace contextRef="#ctx0" brushRef="#br0">380 308 7777 0 0,'37'-107'3621'0'0,"-35"99"-3525"0"0,0 1 0 0 0,0-1 1 0 0,0 0-1 0 0,-1 1 1 0 0,0-1-1 0 0,-1 0 0 0 0,0 0 1 0 0,0 0-1 0 0,0 1 0 0 0,-1-1 1 0 0,0 0-1 0 0,-1 0 1 0 0,0 1-1 0 0,0-1 0 0 0,-1 1 1 0 0,1 0-1 0 0,-2-1 0 0 0,1 1 1 0 0,-1 1-1 0 0,0-1 0 0 0,0 0 1 0 0,-1 1-1 0 0,-9-10 1 0 0,11 14-103 0 0,0 0 0 0 0,0 1 0 0 0,0-1 0 0 0,0 1 0 0 0,0 0 0 0 0,0 0 0 0 0,0 0 0 0 0,0 0 0 0 0,0 1 0 0 0,-1-1 0 0 0,1 1 0 0 0,0 0 0 0 0,-1 0 0 0 0,1 0 0 0 0,0 0 0 0 0,0 1 0 0 0,-1-1 0 0 0,-4 2 0 0 0,-5 1-16 0 0,0 1 0 0 0,1 0 0 0 0,-14 7 0 0 0,6-2 23 0 0,2 1 0 0 0,-1 1 0 0 0,1 1-1 0 0,-29 25 1 0 0,37-29 13 0 0,0 2 0 0 0,1-1-1 0 0,0 1 1 0 0,1 1 0 0 0,0 0 0 0 0,1 0 0 0 0,0 0-1 0 0,-10 23 1 0 0,16-31-2 0 0,0 1 1 0 0,0 0-1 0 0,0 0 0 0 0,0 0 0 0 0,1 0 1 0 0,-1 0-1 0 0,1 0 0 0 0,0 0 0 0 0,0 0 1 0 0,1 0-1 0 0,-1 0 0 0 0,1 0 0 0 0,0 0 1 0 0,0 0-1 0 0,0 0 0 0 0,0-1 0 0 0,1 1 1 0 0,-1 0-1 0 0,1-1 0 0 0,0 1 0 0 0,0-1 0 0 0,1 1 1 0 0,-1-1-1 0 0,1 0 0 0 0,-1 0 0 0 0,7 5 1 0 0,5 4 7 0 0,2 0 0 0 0,-1-1 1 0 0,2-1-1 0 0,23 12 0 0 0,-9-5-13 0 0,-26-14-2 0 0,1 0 0 0 0,-1 1 1 0 0,0 0-1 0 0,0 0 0 0 0,-1 0 0 0 0,1 1 1 0 0,-1 0-1 0 0,0-1 0 0 0,0 1 0 0 0,-1 1 0 0 0,1-1 1 0 0,4 10-1 0 0,-7-13-3 0 0,-1 1 0 0 0,1 0 1 0 0,0-1-1 0 0,-1 1 0 0 0,1 0 0 0 0,-1 0 1 0 0,0-1-1 0 0,0 1 0 0 0,0 0 0 0 0,0 0 1 0 0,0-1-1 0 0,-1 1 0 0 0,1 0 0 0 0,-1 0 0 0 0,0-1 1 0 0,0 1-1 0 0,0-1 0 0 0,0 1 0 0 0,0-1 1 0 0,0 1-1 0 0,-1-1 0 0 0,1 1 0 0 0,-1-1 1 0 0,0 0-1 0 0,0 0 0 0 0,0 0 0 0 0,0 0 1 0 0,0 0-1 0 0,0-1 0 0 0,-4 4 0 0 0,-2 0-32 0 0,0 0 1 0 0,0-1-1 0 0,-1 0 0 0 0,1 0 0 0 0,-1-1 0 0 0,0 0 1 0 0,0-1-1 0 0,0 0 0 0 0,0 0 0 0 0,0-1 0 0 0,0 0 1 0 0,0 0-1 0 0,0-1 0 0 0,-1-1 0 0 0,1 1 0 0 0,0-1 1 0 0,0-1-1 0 0,0 0 0 0 0,-11-3 0 0 0,17 3-77 0 0,0 1 0 0 0,0-1 0 0 0,1 1 0 0 0,-1-1 0 0 0,0 0 0 0 0,1 0 0 0 0,-1 0 0 0 0,1 0-1 0 0,0 0 1 0 0,0-1 0 0 0,0 1 0 0 0,0-1 0 0 0,0 1 0 0 0,0-1 0 0 0,0 0 0 0 0,1 0 0 0 0,0 1 0 0 0,-1-1 0 0 0,1 0 0 0 0,0-1-1 0 0,1 1 1 0 0,-1 0 0 0 0,0-6 0 0 0,0 3-103 0 0,1 1-1 0 0,0-1 1 0 0,0 1-1 0 0,1-1 0 0 0,0 1 1 0 0,-1-1-1 0 0,2 1 1 0 0,-1 0-1 0 0,1-1 1 0 0,0 1-1 0 0,0 0 1 0 0,0 0-1 0 0,4-5 0 0 0,97-151-2691 0 0,-81 128 2309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7.902"/>
    </inkml:context>
    <inkml:brush xml:id="br0">
      <inkml:brushProperty name="width" value="0.1" units="cm"/>
      <inkml:brushProperty name="height" value="0.1" units="cm"/>
    </inkml:brush>
  </inkml:definitions>
  <inkml:trace contextRef="#ctx0" brushRef="#br0">0 103 6721 0 0,'19'-27'-19'0'0,"39"-49"720"0"0,-58 77-657 0 0,0-1 0 0 0,0 0-1 0 0,0 0 1 0 0,-1 1 0 0 0,1-1-1 0 0,0 0 1 0 0,0 1-1 0 0,0-1 1 0 0,0 0 0 0 0,0 0-1 0 0,1 1 1 0 0,-1-1 0 0 0,0 0-1 0 0,0 1 1 0 0,0-1 0 0 0,0 0-1 0 0,0 0 1 0 0,0 1 0 0 0,0-1-1 0 0,0 0 1 0 0,1 0 0 0 0,-1 1-1 0 0,0-1 1 0 0,0 0-1 0 0,0 0 1 0 0,1 0 0 0 0,-1 1-1 0 0,0-1 1 0 0,0 0 0 0 0,0 0-1 0 0,1 0 1 0 0,-1 0 0 0 0,0 0-1 0 0,0 1 1 0 0,1-1 0 0 0,-1 0-1 0 0,0 0 1 0 0,1 0-1 0 0,-1 0 1 0 0,0 0 0 0 0,0 0-1 0 0,1 0 1 0 0,-1 0 0 0 0,0 0-1 0 0,1 0 1 0 0,-1 0 0 0 0,0 0-1 0 0,0 0 1 0 0,1 0 0 0 0,-1 0-1 0 0,0 0 1 0 0,0 0-1 0 0,1-1 1 0 0,-1 1 0 0 0,0 0-1 0 0,0 0 1 0 0,1 0 0 0 0,-1 0-1 0 0,0 0 1 0 0,0-1 0 0 0,1 1-1 0 0,-1 0 1 0 0,0 0 0 0 0,0-1-1 0 0,0 1 1 0 0,0 0-1 0 0,1 0 1 0 0,-1-1 0 0 0,0 30 446 0 0,0-23-205 0 0,0 27 231 0 0,-8 572 3501 0 0,-1-471-3817 0 0,-2 67-1658 0 0,7-162-4265 0 0,2-43 4582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8.259"/>
    </inkml:context>
    <inkml:brush xml:id="br0">
      <inkml:brushProperty name="width" value="0.1" units="cm"/>
      <inkml:brushProperty name="height" value="0.1" units="cm"/>
    </inkml:brush>
  </inkml:definitions>
  <inkml:trace contextRef="#ctx0" brushRef="#br0">14 151 8793 0 0,'0'0'-2'0'0,"0"0"0"0"0,0 0 0 0 0,0 0 1 0 0,-1-1-1 0 0,1 1 0 0 0,0 0 0 0 0,0 0 1 0 0,0 0-1 0 0,0-1 0 0 0,0 1 0 0 0,0 0 0 0 0,0 0 1 0 0,-1 0-1 0 0,1-1 0 0 0,0 1 0 0 0,0 0 0 0 0,0 0 1 0 0,0 0-1 0 0,-1 0 0 0 0,1 0 0 0 0,0 0 1 0 0,0-1-1 0 0,0 1 0 0 0,-1 0 0 0 0,1 0 0 0 0,0 0 1 0 0,0 0-1 0 0,0 0 0 0 0,-1 0 0 0 0,1 0 0 0 0,0 0 1 0 0,0 0-1 0 0,0 0 0 0 0,-1 0 0 0 0,1 0 1 0 0,0 0-1 0 0,0 0 0 0 0,-1 0 0 0 0,1 0 0 0 0,0 0 1 0 0,0 0-1 0 0,0 0 0 0 0,-1 1 0 0 0,1-1 0 0 0,0 0 1 0 0,0 0-1 0 0,0 0 0 0 0,0 0 0 0 0,-1 0 1 0 0,1 0-1 0 0,0 1 0 0 0,0-1 0 0 0,0 0 0 0 0,0 0 1 0 0,0 0-1 0 0,-1 0 0 0 0,1 1 0 0 0,0-1 0 0 0,0 0 1 0 0,0 0 15 0 0,0 0 1 0 0,-1 1 0 0 0,1-1 0 0 0,0 0 0 0 0,0 0-1 0 0,0 0 1 0 0,-1 0 0 0 0,1 0 0 0 0,0 1 0 0 0,0-1 0 0 0,0 0-1 0 0,0 0 1 0 0,0 0 0 0 0,-1 1 0 0 0,1-1 0 0 0,0 0-1 0 0,0 0 1 0 0,0 0 0 0 0,0 1 0 0 0,0-1 0 0 0,0 0-1 0 0,0 0 1 0 0,0 1 0 0 0,0-1 0 0 0,0 0 0 0 0,0 0-1 0 0,0 0 1 0 0,0 1 0 0 0,0-1 0 0 0,0 0 0 0 0,0 0-1 0 0,0 1 1 0 0,0-1 0 0 0,0 0 0 0 0,0 0 0 0 0,0 1-1 0 0,0-1 1 0 0,0 0 0 0 0,1 0 0 0 0,-1 0 0 0 0,0 1-1 0 0,0-1 1 0 0,0 0 0 0 0,0 0 0 0 0,0 0 0 0 0,1 0-1 0 0,-1 1 1 0 0,0-1 0 0 0,0 0 0 0 0,0 0 0 0 0,1 0 0 0 0,-1 0-1 0 0,0 0 1 0 0,0 0 0 0 0,0 0 0 0 0,1 0 0 0 0,-1 1-1 0 0,0-1 1 0 0,0 0 0 0 0,1 0 0 0 0,-1 0 0 0 0,75 20 1243 0 0,-41-14-1181 0 0,1-1-1 0 0,-1-2 1 0 0,1-1-1 0 0,0-1 1 0 0,-1-3 0 0 0,1 0-1 0 0,-1-2 1 0 0,0-2-1 0 0,40-11 1 0 0,-68 15-76 0 0,0 0 0 0 0,0-1 0 0 0,-1 1 1 0 0,1-1-1 0 0,0 0 0 0 0,-1-1 0 0 0,0 1 0 0 0,1-1 0 0 0,-1 0 1 0 0,-1 0-1 0 0,1-1 0 0 0,4-5 0 0 0,-7 8-1 0 0,-1-1 0 0 0,1 1 1 0 0,-1-1-1 0 0,0 0 0 0 0,1 0 0 0 0,-1 1 0 0 0,0-1 0 0 0,-1 0 0 0 0,1 0 0 0 0,-1 0 0 0 0,1 0 0 0 0,-1 0 0 0 0,0 0 0 0 0,0 0 1 0 0,0 0-1 0 0,0 0 0 0 0,-1 0 0 0 0,1 0 0 0 0,-1 0 0 0 0,0 0 0 0 0,1 0 0 0 0,-1 1 0 0 0,-1-1 0 0 0,1 0 0 0 0,0 1 1 0 0,-1-1-1 0 0,-3-4 0 0 0,4 4-2 0 0,-1 1-1 0 0,0-1 1 0 0,0 1 0 0 0,0-1 0 0 0,0 1 0 0 0,0 0 0 0 0,-1 0 0 0 0,1 0 0 0 0,-1 1-1 0 0,1-1 1 0 0,-1 0 0 0 0,1 1 0 0 0,-1 0 0 0 0,0-1 0 0 0,0 1 0 0 0,0 0 0 0 0,0 0-1 0 0,0 1 1 0 0,-4-1 0 0 0,2 1 18 0 0,0 0 1 0 0,0 0-1 0 0,-1 0 0 0 0,1 1 0 0 0,0 0 1 0 0,0 0-1 0 0,0 1 0 0 0,0-1 0 0 0,0 1 0 0 0,-7 4 1 0 0,0 1 77 0 0,-1 0 1 0 0,2 1-1 0 0,-1 1 1 0 0,1 0-1 0 0,0 0 1 0 0,1 1-1 0 0,-14 17 1 0 0,7-4 146 0 0,1 2 0 0 0,1 0 0 0 0,1 0 0 0 0,2 2 0 0 0,-19 50 0 0 0,30-72-212 0 0,0-1-1 0 0,0 1 1 0 0,0-1 0 0 0,0 1 0 0 0,0 0-1 0 0,1-1 1 0 0,0 1 0 0 0,0-1-1 0 0,0 1 1 0 0,1 0 0 0 0,-1-1 0 0 0,3 8-1 0 0,-2-10-17 0 0,0 0-1 0 0,0 0 1 0 0,0 0 0 0 0,0-1-1 0 0,0 1 1 0 0,0 0-1 0 0,1-1 1 0 0,-1 1-1 0 0,0-1 1 0 0,1 1-1 0 0,-1-1 1 0 0,1 0 0 0 0,0 1-1 0 0,0-1 1 0 0,-1 0-1 0 0,1 0 1 0 0,0-1-1 0 0,0 1 1 0 0,0 0-1 0 0,0 0 1 0 0,0-1 0 0 0,0 1-1 0 0,0-1 1 0 0,0 0-1 0 0,0 0 1 0 0,0 0-1 0 0,0 0 1 0 0,0 0-1 0 0,4 0 1 0 0,4-2-13 0 0,0 1 0 0 0,1-2 0 0 0,-1 1 1 0 0,0-1-1 0 0,0-1 0 0 0,-1 0 0 0 0,1 0 0 0 0,12-8 0 0 0,-10 4-37 0 0,1 0 0 0 0,-1-1 0 0 0,-1 0-1 0 0,0-1 1 0 0,13-14 0 0 0,-12 8 19 0 0,-1 1 0 0 0,14-28 0 0 0,5-6 2 0 0,-24 125-8 0 0,-4-65-16 0 0,0 0 0 0 0,0-1-1 0 0,1 1 1 0 0,1-1 0 0 0,0 1 0 0 0,9 17 0 0 0,-11-25-179 0 0,0 0 1 0 0,0 0-1 0 0,0 0 0 0 0,0-1 1 0 0,0 1-1 0 0,0-1 0 0 0,1 0 1 0 0,-1 1-1 0 0,1-1 1 0 0,0 0-1 0 0,-1 0 0 0 0,1-1 1 0 0,0 1-1 0 0,0-1 1 0 0,0 1-1 0 0,0-1 0 0 0,1 0 1 0 0,-1 0-1 0 0,0 0 0 0 0,0-1 1 0 0,1 1-1 0 0,-1-1 1 0 0,0 0-1 0 0,1 0 0 0 0,-1 0 1 0 0,7-1-1 0 0,1-1-606 0 0,0 0-71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8.865"/>
    </inkml:context>
    <inkml:brush xml:id="br0">
      <inkml:brushProperty name="width" value="0.1" units="cm"/>
      <inkml:brushProperty name="height" value="0.1" units="cm"/>
    </inkml:brush>
  </inkml:definitions>
  <inkml:trace contextRef="#ctx0" brushRef="#br0">8 155 6065 0 0,'-4'-31'993'0'0,"0"-62"0"0"0,12 63 660 0 0,4 60-441 0 0,-3-3-801 0 0,-1 0 0 0 0,-2 0 0 0 0,-1 1 0 0 0,3 54-1 0 0,-13 111 643 0 0,4-138-981 0 0,3-61-130 0 0,0-1-1 0 0,0 1 1 0 0,0-1 0 0 0,7-10-1 0 0,5-16-257 0 0,-8 9 174 0 0,-1-1 1 0 0,-1 0-1 0 0,1-26 0 0 0,-4 34 129 0 0,0-1 1 0 0,1 0 0 0 0,1 1-1 0 0,1 0 1 0 0,0 0-1 0 0,1 0 1 0 0,1 0-1 0 0,9-17 1 0 0,-14 32 12 0 0,0 1 1 0 0,0-1-1 0 0,0 0 1 0 0,0 1-1 0 0,1-1 1 0 0,-1 0-1 0 0,0 1 1 0 0,1 0 0 0 0,-1-1-1 0 0,1 1 1 0 0,-1 0-1 0 0,1 0 1 0 0,0 0-1 0 0,0 0 1 0 0,-1 0-1 0 0,1 0 1 0 0,0 0-1 0 0,0 1 1 0 0,0-1-1 0 0,0 1 1 0 0,3-1-1 0 0,-4 1-1 0 0,0 0-1 0 0,1 1 1 0 0,-1-1-1 0 0,0 1 1 0 0,0-1 0 0 0,0 1-1 0 0,1-1 1 0 0,-1 1-1 0 0,0 0 1 0 0,0-1-1 0 0,0 1 1 0 0,0 0-1 0 0,0 0 1 0 0,0 0-1 0 0,0 0 1 0 0,0 0 0 0 0,-1 0-1 0 0,1 0 1 0 0,0 0-1 0 0,0 0 1 0 0,-1 0-1 0 0,1 1 1 0 0,-1-1-1 0 0,1 0 1 0 0,-1 0-1 0 0,0 1 1 0 0,1-1 0 0 0,-1 0-1 0 0,0 1 1 0 0,0-1-1 0 0,0 0 1 0 0,0 0-1 0 0,0 3 1 0 0,0 16 24 0 0,0-1 0 0 0,-2 1-1 0 0,0 0 1 0 0,-10 37 0 0 0,6-25-22 0 0,7-30 64 0 0,4-6-18 0 0,15-14 0 0 0,20-26-71 0 0,3-10-23 0 0,-34 40 43 0 0,1 1 1 0 0,1-1 0 0 0,0 2 0 0 0,1 0 0 0 0,0 0 0 0 0,0 1 0 0 0,21-13 0 0 0,-31 23 2 0 0,0-1-1 0 0,0 1 1 0 0,0 0 0 0 0,0 0-1 0 0,1 0 1 0 0,-1 0 0 0 0,0 0-1 0 0,1 1 1 0 0,-1-1 0 0 0,0 1-1 0 0,1-1 1 0 0,-1 1 0 0 0,1 0 0 0 0,-1 0-1 0 0,1 0 1 0 0,-1 0 0 0 0,1 1-1 0 0,-1-1 1 0 0,5 2 0 0 0,-5-1 1 0 0,1 1 0 0 0,-1-1 1 0 0,1 1-1 0 0,-1 0 0 0 0,0-1 1 0 0,0 1-1 0 0,0 0 0 0 0,0 0 1 0 0,0 1-1 0 0,-1-1 0 0 0,1 0 1 0 0,-1 1-1 0 0,1-1 1 0 0,1 5-1 0 0,2 6 11 0 0,-1 0 1 0 0,0 0-1 0 0,-1 0 0 0 0,-1 1 1 0 0,2 22-1 0 0,-3-14 18 0 0,-2 0 0 0 0,-3 25 0 0 0,2-27-214 0 0,0 0 0 0 0,3 39-1 0 0,-1-35-424 0 0,2 10-809 0 0,-1-32 1281 0 0,-1 0 0 0 0,0 0-1 0 0,1 0 1 0 0,-1-1 0 0 0,1 1-1 0 0,-1 0 1 0 0,1-1 0 0 0,0 1-1 0 0,0-1 1 0 0,0 1 0 0 0,0-1-1 0 0,0 1 1 0 0,0-1 0 0 0,0 1-1 0 0,2 0 1 0 0,10 9-1475 0 0,-4-11 691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9.281"/>
    </inkml:context>
    <inkml:brush xml:id="br0">
      <inkml:brushProperty name="width" value="0.1" units="cm"/>
      <inkml:brushProperty name="height" value="0.1" units="cm"/>
    </inkml:brush>
  </inkml:definitions>
  <inkml:trace contextRef="#ctx0" brushRef="#br0">16 321 5817 0 0,'11'-122'1550'0'0,"-11"94"-657"0"0,1 19 581 0 0,2 32-813 0 0,19 236 1325 0 0,-8-73-768 0 0,6 18-636 0 0,-20-204-580 0 0,0 1 0 0 0,0 0 0 0 0,0-1-1 0 0,0 1 1 0 0,0-1 0 0 0,0 1 0 0 0,0 0-1 0 0,0-1 1 0 0,0 1 0 0 0,1 0 0 0 0,-1-1-1 0 0,0 1 1 0 0,0-1 0 0 0,0 1 0 0 0,1 0 0 0 0,-1-1-1 0 0,0 1 1 0 0,1-1 0 0 0,-1 1 0 0 0,0-1-1 0 0,1 1 1 0 0,-1-1 0 0 0,1 1 0 0 0,-1-1-1 0 0,1 0 1 0 0,-1 1 0 0 0,1-1 0 0 0,-1 0 0 0 0,2 1-1 0 0,-2-1 2 0 0,1-1-1 0 0,0 1 0 0 0,-1-1 1 0 0,1 0-1 0 0,-1 1 1 0 0,1-1-1 0 0,-1 0 0 0 0,1 1 1 0 0,-1-1-1 0 0,1 0 1 0 0,-1 0-1 0 0,0 1 0 0 0,1-1 1 0 0,-1 0-1 0 0,0 0 1 0 0,0 0-1 0 0,1 1 0 0 0,-1-1 1 0 0,0 0-1 0 0,0 0 1 0 0,0 0-1 0 0,0-1 0 0 0,5-256-30 0 0,-8 185 32 0 0,4 0 1 0 0,20-139-1 0 0,-17 194-6 0 0,2-16-2 0 0,12-34 1 0 0,-15 60-1 0 0,0-1 0 0 0,0 1 0 0 0,1 0 1 0 0,0 0-1 0 0,1 0 0 0 0,-1 0 0 0 0,2 1 0 0 0,-1 0 0 0 0,8-8 0 0 0,-12 14 3 0 0,0 0 0 0 0,0 1 1 0 0,0-1-1 0 0,1 0 0 0 0,-1 0 0 0 0,0 0 0 0 0,1 1 1 0 0,-1-1-1 0 0,0 1 0 0 0,1-1 0 0 0,-1 1 1 0 0,1 0-1 0 0,-1-1 0 0 0,1 1 0 0 0,-1 0 0 0 0,1 0 1 0 0,-1 0-1 0 0,1 0 0 0 0,-1 0 0 0 0,0 0 0 0 0,1 0 1 0 0,-1 1-1 0 0,1-1 0 0 0,-1 1 0 0 0,1-1 0 0 0,-1 1 1 0 0,0-1-1 0 0,1 1 0 0 0,-1 0 0 0 0,0-1 1 0 0,0 1-1 0 0,1 0 0 0 0,-1 0 0 0 0,0 0 0 0 0,0 0 1 0 0,0 0-1 0 0,0 0 0 0 0,1 2 0 0 0,5 5 2 0 0,0 1 0 0 0,-1 0-1 0 0,0 0 1 0 0,4 10 0 0 0,-8-17 2 0 0,7 16 6 0 0,0 1 1 0 0,-2-1-1 0 0,0 1 0 0 0,-1 1 1 0 0,0-1-1 0 0,2 25 0 0 0,-6-33 1 0 0,-1-1 0 0 0,0 1 0 0 0,-1-1 0 0 0,0 1 0 0 0,-1-1 0 0 0,0 1 0 0 0,-1-1 0 0 0,0 0-1 0 0,0 1 1 0 0,-1-1 0 0 0,0 0 0 0 0,-1 0 0 0 0,-9 15 0 0 0,8-17-49 0 0,-1-1 0 0 0,0 0 0 0 0,-1 0-1 0 0,0 0 1 0 0,0-1 0 0 0,0 0 0 0 0,-1-1 0 0 0,0 0 0 0 0,0 0 0 0 0,0 0 0 0 0,-1-1-1 0 0,1 0 1 0 0,-1-1 0 0 0,-17 5 0 0 0,-4-1-870 0 0,0-1-1 0 0,0-2 0 0 0,-37 2 1 0 0,32-4-247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09.663"/>
    </inkml:context>
    <inkml:brush xml:id="br0">
      <inkml:brushProperty name="width" value="0.1" units="cm"/>
      <inkml:brushProperty name="height" value="0.1" units="cm"/>
    </inkml:brush>
  </inkml:definitions>
  <inkml:trace contextRef="#ctx0" brushRef="#br0">286 83 7293 0 0,'-140'11'372'0'0,"13"-1"382"0"0,109-6-386 0 0,23-2-108 0 0,33-1-43 0 0,932-12 2467 0 0,847-20 1479 0 0,-546 4-1718 0 0,-347 14-973 0 0,-922 13-1473 0 0,29 0-52 0 0,37-7 0 0 0,-59 4-225 0 0,-19 0-122 0 0,-25-2-467 0 0,34 5 828 0 0,-223-10-4984 0 0,140 10 3310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4.237"/>
    </inkml:context>
    <inkml:brush xml:id="br0">
      <inkml:brushProperty name="width" value="0.1" units="cm"/>
      <inkml:brushProperty name="height" value="0.1" units="cm"/>
    </inkml:brush>
  </inkml:definitions>
  <inkml:trace contextRef="#ctx0" brushRef="#br0">10 0 7005 0 0,'-1'1'35'0'0,"1"0"0"0"0,-1-1 0 0 0,0 1 0 0 0,1 0 0 0 0,-1-1 0 0 0,1 1 0 0 0,-1 0 0 0 0,1 0 0 0 0,-1 0 1 0 0,1 0-1 0 0,-1-1 0 0 0,1 1 0 0 0,0 0 0 0 0,-1 0 0 0 0,1 0 0 0 0,0 0 0 0 0,0 0 0 0 0,0 0 0 0 0,0 1 0 0 0,-2 21 332 0 0,5-16-592 0 0,-1-1 1 0 0,1-1-1 0 0,1 1 0 0 0,-1 0 1 0 0,1-1-1 0 0,0 0 0 0 0,0 0 1 0 0,0 0-1 0 0,1 0 1 0 0,0-1-1 0 0,0 0 0 0 0,0 0 1 0 0,0 0-1 0 0,1 0 1 0 0,0-1-1 0 0,-1 0 0 0 0,9 3 1 0 0,0 1-562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5.791"/>
    </inkml:context>
    <inkml:brush xml:id="br0">
      <inkml:brushProperty name="width" value="0.1" units="cm"/>
      <inkml:brushProperty name="height" value="0.1" units="cm"/>
    </inkml:brush>
  </inkml:definitions>
  <inkml:trace contextRef="#ctx0" brushRef="#br0">1 12 5941 0 0,'2'-11'3981'0'0,"-1"20"-2867"0"0,-3 29-1743 0 0,2-31 1082 0 0,-1 32-99 0 0,3 64-10 0 0,0-59 278 0 0,11 71 1 0 0,-5-67-382 0 0,-3-1-181 0 0,-3-22-171 0 0,2-1 0 0 0,0 0 0 0 0,1 0 1 0 0,15 41-1 0 0,-18-60-122 0 0,-2-4 70 0 0,0 1 0 0 0,1-1 1 0 0,-1 0-1 0 0,1 1 1 0 0,-1-1-1 0 0,1 0 1 0 0,0 1-1 0 0,-1-1 0 0 0,1 0 1 0 0,0 0-1 0 0,1 1 1 0 0,4 1-883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6.130"/>
    </inkml:context>
    <inkml:brush xml:id="br0">
      <inkml:brushProperty name="width" value="0.1" units="cm"/>
      <inkml:brushProperty name="height" value="0.1" units="cm"/>
    </inkml:brush>
  </inkml:definitions>
  <inkml:trace contextRef="#ctx0" brushRef="#br0">8 1 8661 0 0,'-4'10'1678'0'0,"3"-3"-1254"0"0,0-1 1 0 0,0 1-1 0 0,1 0 1 0 0,0-1-1 0 0,1 14 1 0 0,1 5 298 0 0,9 142 2608 0 0,-4-111-2644 0 0,-3 94 0 0 0,-6-102-669 0 0,-11 110-2562 0 0,6-134 1017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6.703"/>
    </inkml:context>
    <inkml:brush xml:id="br0">
      <inkml:brushProperty name="width" value="0.1" units="cm"/>
      <inkml:brushProperty name="height" value="0.1" units="cm"/>
    </inkml:brush>
  </inkml:definitions>
  <inkml:trace contextRef="#ctx0" brushRef="#br0">35 221 10709 0 0,'-4'-6'503'0'0,"2"12"887"0"0,2-5-1320 0 0,0-1 0 0 0,0 0 0 0 0,0 1 0 0 0,0-1 0 0 0,0 1 0 0 0,0-1 0 0 0,0 1 0 0 0,0-1 0 0 0,0 1 0 0 0,0-1 0 0 0,0 0 0 0 0,0 1 0 0 0,0-1 0 0 0,0 1 0 0 0,0-1 0 0 0,0 1 0 0 0,1-1 0 0 0,-1 0 0 0 0,0 1 0 0 0,0-1 0 0 0,0 1 0 0 0,1-1 0 0 0,-1 0 0 0 0,0 1 0 0 0,1-1 0 0 0,-1 0 0 0 0,0 1 0 0 0,1-1 0 0 0,-1 0 0 0 0,0 0 0 0 0,1 1 0 0 0,-1-1 0 0 0,1 0 0 0 0,7 0 40 0 0,-1-1 1 0 0,1 1-1 0 0,-1 0 1 0 0,1 0-1 0 0,-1 1 0 0 0,1 0 1 0 0,7 3-1 0 0,34 2 80 0 0,-31-6-144 0 0,1-1-1 0 0,-1-1 1 0 0,0 0 0 0 0,20-6 0 0 0,-31 6-43 0 0,1 0-1 0 0,-1-1 1 0 0,0 0 0 0 0,0 0 0 0 0,0 0 0 0 0,0-1 0 0 0,-1 0 0 0 0,0 0 0 0 0,1-1 0 0 0,-2 0 0 0 0,1 0 0 0 0,7-9 0 0 0,-11 12-10 0 0,0-1-1 0 0,0 1 1 0 0,-1-1 0 0 0,1 0-1 0 0,-1 1 1 0 0,1-1 0 0 0,-1 0-1 0 0,0 0 1 0 0,0 0 0 0 0,-1 0-1 0 0,1 0 1 0 0,-1 0 0 0 0,1 0-1 0 0,-1 0 1 0 0,0 0 0 0 0,0 0-1 0 0,-1-6 1 0 0,0 4-11 0 0,0 0-1 0 0,-1 1 1 0 0,1-1 0 0 0,-1 0 0 0 0,0 1-1 0 0,-1-1 1 0 0,1 1 0 0 0,-1 0-1 0 0,1 0 1 0 0,-6-6 0 0 0,3 4-1 0 0,-1 1 1 0 0,0-1-1 0 0,0 1 1 0 0,0 0-1 0 0,0 0 1 0 0,-1 1-1 0 0,0-1 1 0 0,0 2-1 0 0,0-1 1 0 0,0 1-1 0 0,-1 0 0 0 0,0 0 1 0 0,-11-2-1 0 0,9 5 62 0 0,1-1 0 0 0,0 2 0 0 0,-1-1 0 0 0,1 1 0 0 0,0 1-1 0 0,-1-1 1 0 0,1 2 0 0 0,0-1 0 0 0,0 1 0 0 0,0 1-1 0 0,1-1 1 0 0,-1 2 0 0 0,1-1 0 0 0,0 1 0 0 0,0 0-1 0 0,1 1 1 0 0,-1 0 0 0 0,1 0 0 0 0,0 0 0 0 0,1 1-1 0 0,0 0 1 0 0,0 0 0 0 0,0 1 0 0 0,1 0 0 0 0,0 0 0 0 0,1 0-1 0 0,-1 1 1 0 0,2-1 0 0 0,-1 1 0 0 0,1 0 0 0 0,0 0-1 0 0,-2 16 1 0 0,2-4 183 0 0,1 1-1 0 0,1-1 0 0 0,1 0 0 0 0,0 1 1 0 0,2-1-1 0 0,7 37 0 0 0,-7-51-211 0 0,0 0 0 0 0,0-1 0 0 0,0 0 0 0 0,1 1 0 0 0,-1-1 0 0 0,2 0 0 0 0,-1-1 0 0 0,1 1 0 0 0,-1 0 0 0 0,2-1 0 0 0,-1 0 0 0 0,0 0 0 0 0,1 0 1 0 0,0-1-1 0 0,0 1 0 0 0,1-1 0 0 0,-1 0 0 0 0,1-1 0 0 0,0 1 0 0 0,0-1 0 0 0,0-1 0 0 0,0 1 0 0 0,0-1 0 0 0,1 0 0 0 0,8 2 0 0 0,3-1-404 0 0,-1-2 0 0 0,1 0 1 0 0,0 0-1 0 0,-1-2 0 0 0,1 0 1 0 0,25-6-1 0 0,-18 2-1063 0 0,0-2-1 0 0,0 0 1 0 0,41-20 0 0 0,-34 10-297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7.107"/>
    </inkml:context>
    <inkml:brush xml:id="br0">
      <inkml:brushProperty name="width" value="0.1" units="cm"/>
      <inkml:brushProperty name="height" value="0.1" units="cm"/>
    </inkml:brush>
  </inkml:definitions>
  <inkml:trace contextRef="#ctx0" brushRef="#br0">52 147 7229 0 0,'-22'-12'564'0'0,"19"10"-250"0"0,1 1 0 0 0,-1 0 0 0 0,0-1 0 0 0,0 1-1 0 0,1-1 1 0 0,-1 0 0 0 0,1 0 0 0 0,0 0 0 0 0,-5-5 0 0 0,10 5 73 0 0,0 0 1 0 0,0 1 0 0 0,-1-1 0 0 0,1 0 0 0 0,0 1 0 0 0,0-1-1 0 0,0 1 1 0 0,6-1 0 0 0,44-16-193 0 0,1 4 0 0 0,81-13 0 0 0,115 1-507 0 0,-117 13-894 0 0,-158 19-4026 0 0,11-1 4084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7.489"/>
    </inkml:context>
    <inkml:brush xml:id="br0">
      <inkml:brushProperty name="width" value="0.1" units="cm"/>
      <inkml:brushProperty name="height" value="0.1" units="cm"/>
    </inkml:brush>
  </inkml:definitions>
  <inkml:trace contextRef="#ctx0" brushRef="#br0">1 1 7969 0 0,'5'12'328'0'0,"-1"1"1"0"0,0 0 0 0 0,-1 0-1 0 0,0 0 1 0 0,-1 0 0 0 0,0 17-1 0 0,2 0 397 0 0,0 12-242 0 0,-2 1 1 0 0,-2 0 0 0 0,-2 0-1 0 0,-6 44 1 0 0,6-67-791 0 0,1 1 0 0 0,1 0 0 0 0,1-1-1 0 0,1 1 1 0 0,1-1 0 0 0,1 1 0 0 0,9 30 0 0 0,0-28-1593 0 0,-12-22 1806 0 0,9 11-1170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8.487"/>
    </inkml:context>
    <inkml:brush xml:id="br0">
      <inkml:brushProperty name="width" value="0.1" units="cm"/>
      <inkml:brushProperty name="height" value="0.1" units="cm"/>
    </inkml:brush>
  </inkml:definitions>
  <inkml:trace contextRef="#ctx0" brushRef="#br0">129 134 9533 0 0,'30'-37'957'0'0,"4"1"1718"0"0,-32 33-2565 0 0,1 0 0 0 0,-2 1 1 0 0,1-1-1 0 0,0 0 0 0 0,0 0 0 0 0,-1 0 0 0 0,0-1 1 0 0,1 1-1 0 0,-1 0 0 0 0,-1 0 0 0 0,2-7 0 0 0,-2 9-93 0 0,0 1 0 0 0,0-1 0 0 0,0 0 1 0 0,0 1-1 0 0,0-1 0 0 0,0 0 0 0 0,0 1 0 0 0,0-1 0 0 0,0 0 0 0 0,0 1 0 0 0,-1-1 0 0 0,1 0 0 0 0,0 1 0 0 0,0-1 0 0 0,-1 0 0 0 0,1 1 0 0 0,0-1 0 0 0,-1 1 0 0 0,1-1 0 0 0,-1 0 0 0 0,1 1 1 0 0,-1-1-1 0 0,1 1 0 0 0,-1-1 0 0 0,1 1 0 0 0,-1 0 0 0 0,0-1 0 0 0,0 1-3 0 0,-1-1 1 0 0,1 1 0 0 0,0 0-1 0 0,0 0 1 0 0,-1 0-1 0 0,1 0 1 0 0,0 0-1 0 0,0 0 1 0 0,-1 1-1 0 0,1-1 1 0 0,0 0 0 0 0,0 1-1 0 0,0-1 1 0 0,-2 1-1 0 0,-5 3-8 0 0,0 1-1 0 0,0 0 0 0 0,-9 7 1 0 0,14-11-13 0 0,-13 11 57 0 0,1 1 1 0 0,1 1-1 0 0,0 0 0 0 0,0 1 1 0 0,1 0-1 0 0,1 1 0 0 0,-17 31 1 0 0,27-43-16 0 0,0 0 1 0 0,0 0-1 0 0,1 0 1 0 0,-1 0-1 0 0,1 0 1 0 0,0 0-1 0 0,0 1 1 0 0,1-1 0 0 0,-1 0-1 0 0,1 1 1 0 0,0 6-1 0 0,1-10-16 0 0,-1 1 0 0 0,0 0 0 0 0,1-1 0 0 0,-1 1 0 0 0,1-1 0 0 0,0 1-1 0 0,-1-1 1 0 0,1 0 0 0 0,0 1 0 0 0,0-1 0 0 0,0 0 0 0 0,0 1 0 0 0,0-1 0 0 0,0 0 0 0 0,0 0 0 0 0,0 0-1 0 0,1 0 1 0 0,-1 0 0 0 0,0 0 0 0 0,1 0 0 0 0,-1 0 0 0 0,1-1 0 0 0,-1 1 0 0 0,0 0 0 0 0,1-1 0 0 0,0 1-1 0 0,-1-1 1 0 0,1 0 0 0 0,-1 1 0 0 0,1-1 0 0 0,0 0 0 0 0,2 0 0 0 0,7 0-29 0 0,0 0 0 0 0,0-1 1 0 0,0 0-1 0 0,0 0 0 0 0,0-1 0 0 0,0-1 1 0 0,0 0-1 0 0,-1-1 0 0 0,1 0 0 0 0,18-9 1 0 0,-22 8-51 0 0,0 1 1 0 0,0-1 0 0 0,0 0 0 0 0,0 0-1 0 0,-1-1 1 0 0,0 0 0 0 0,0 0 0 0 0,-1-1 0 0 0,0 1-1 0 0,0-1 1 0 0,0 0 0 0 0,-1 0 0 0 0,0-1 0 0 0,6-14-1 0 0,-3-9-64 0 0,-7 31 121 0 0,0 0 0 0 0,0 0 0 0 0,0 0 0 0 0,0 0 0 0 0,0 0 0 0 0,0 0 0 0 0,0 0 0 0 0,0 0 0 0 0,0 0 0 0 0,0 0-1 0 0,0 0 1 0 0,0 0 0 0 0,0 0 0 0 0,0 0 0 0 0,-1 0 0 0 0,1-1 0 0 0,0 1 0 0 0,0 0 0 0 0,0 0 0 0 0,0 0 0 0 0,0 0 0 0 0,0 0 0 0 0,0 0 0 0 0,0 0 0 0 0,0 0 0 0 0,0 0 0 0 0,0 0 0 0 0,0 0 0 0 0,0 0 0 0 0,0 0 0 0 0,0 0 0 0 0,0 0 0 0 0,0 0 0 0 0,0 0 0 0 0,0 0 0 0 0,-6 16-78 0 0,5-12 76 0 0,-6 16 92 0 0,2 1 0 0 0,0 0 0 0 0,1 0 0 0 0,-3 43 1 0 0,7-59-56 0 0,1 0 1 0 0,-1 0 0 0 0,1 0 0 0 0,0 0 0 0 0,0 0 0 0 0,0-1-1 0 0,1 1 1 0 0,0 0 0 0 0,0-1 0 0 0,0 1 0 0 0,5 7-1 0 0,-4-9-17 0 0,-1 1-1 0 0,1-1 0 0 0,0-1 0 0 0,1 1 0 0 0,-1 0 0 0 0,0-1 1 0 0,1 0-1 0 0,-1 0 0 0 0,1 0 0 0 0,0 0 0 0 0,0 0 0 0 0,0-1 1 0 0,0 0-1 0 0,0 0 0 0 0,0 0 0 0 0,6 1 0 0 0,11 0-125 0 0,0-1-1 0 0,0-1 1 0 0,0 0 0 0 0,0-2-1 0 0,0 0 1 0 0,0-2-1 0 0,0 0 1 0 0,29-11-1 0 0,-42 12 65 0 0,0-1-1 0 0,-1 0 1 0 0,1 0-1 0 0,-1-1 0 0 0,0 0 1 0 0,0-1-1 0 0,0 1 0 0 0,10-13 1 0 0,2-4 43 0 0,20-31 0 0 0,-25 33-30 0 0,-8 11 42 0 0,1 0-1 0 0,-1-1 0 0 0,-1 0 1 0 0,0 0-1 0 0,0 0 0 0 0,-1-1 1 0 0,0 1-1 0 0,-1-1 0 0 0,-1 0 1 0 0,3-15-1 0 0,-5 25 0 0 0,0 0 0 0 0,0 0-1 0 0,0 0 1 0 0,0 0 0 0 0,0 0 0 0 0,0 0 0 0 0,-1 0-1 0 0,1 0 1 0 0,0 0 0 0 0,0 0 0 0 0,-1 1 0 0 0,1-1-1 0 0,-1 0 1 0 0,1 0 0 0 0,-1 0 0 0 0,1 0 0 0 0,-1 1-1 0 0,0-1 1 0 0,1 0 0 0 0,-1 0 0 0 0,0 1 0 0 0,1-1-1 0 0,-1 1 1 0 0,0-1 0 0 0,-1 0 0 0 0,0 0 0 0 0,0 0 0 0 0,0 1-1 0 0,-1-1 1 0 0,1 1 0 0 0,0 0 0 0 0,0-1 0 0 0,-1 1 0 0 0,1 0-1 0 0,0 0 1 0 0,-4 1 0 0 0,-5 1-1 0 0,0 1 0 0 0,0 0-1 0 0,-14 5 1 0 0,24-7-5 0 0,-4 2 14 0 0,1-1-1 0 0,-1 2 1 0 0,1-1-1 0 0,0 0 1 0 0,0 1-1 0 0,0 0 0 0 0,0 0 1 0 0,1 0-1 0 0,0 0 1 0 0,0 0-1 0 0,0 1 1 0 0,0 0-1 0 0,0-1 1 0 0,1 1-1 0 0,0 0 1 0 0,0 0-1 0 0,0 1 1 0 0,1-1-1 0 0,0 0 1 0 0,0 0-1 0 0,0 1 1 0 0,1-1-1 0 0,-1 0 1 0 0,1 1-1 0 0,1 5 1 0 0,-1-9 33 0 0,1 0 0 0 0,-1 1 1 0 0,1-1-1 0 0,0 0 0 0 0,0 0 0 0 0,0 1 1 0 0,0-1-1 0 0,0 0 0 0 0,0 0 0 0 0,1 0 1 0 0,-1 0-1 0 0,0 0 0 0 0,1-1 0 0 0,0 1 1 0 0,-1 0-1 0 0,1-1 0 0 0,4 3 0 0 0,-2-1-34 0 0,0-1-1 0 0,0 0 1 0 0,1-1-1 0 0,-1 1 1 0 0,0-1-1 0 0,1 0 0 0 0,-1 0 1 0 0,9 1-1 0 0,0-2-97 0 0,1 0-1 0 0,-1 0 1 0 0,0-1-1 0 0,0-1 1 0 0,21-5-1 0 0,-20 3-12 0 0,0 0 0 0 0,-1-1-1 0 0,1-1 1 0 0,19-11-1 0 0,-29 15 99 0 0,0 0-1 0 0,0-1 1 0 0,0 0-1 0 0,-1 0 1 0 0,1 0-1 0 0,-1-1 0 0 0,1 1 1 0 0,-1-1-1 0 0,0 0 1 0 0,0 0-1 0 0,-1 0 1 0 0,1 0-1 0 0,-1 0 0 0 0,0 0 1 0 0,0-1-1 0 0,0 1 1 0 0,1-8-1 0 0,-3 11 14 0 0,1 0 1 0 0,-1 1-1 0 0,0-1 0 0 0,0 1 1 0 0,0-1-1 0 0,0 0 0 0 0,0 1 0 0 0,0-1 1 0 0,0 1-1 0 0,0-1 0 0 0,0 1 1 0 0,0-1-1 0 0,0 0 0 0 0,-1 1 1 0 0,1-1-1 0 0,0 1 0 0 0,0-1 0 0 0,-1 1 1 0 0,1-1-1 0 0,0 1 0 0 0,-1-1 1 0 0,1 1-1 0 0,0-1 0 0 0,-1 1 0 0 0,1-1 1 0 0,-1 1-1 0 0,1-1 0 0 0,0 1 1 0 0,-1 0-1 0 0,0-1 0 0 0,0 1 1 0 0,-1-1-1 0 0,1 1 0 0 0,0 0 1 0 0,-1-1-1 0 0,1 1 0 0 0,0 0 1 0 0,-1 0-1 0 0,1 0 0 0 0,0 0 1 0 0,-1 0-1 0 0,1 1 1 0 0,0-1-1 0 0,-3 1 0 0 0,3-1-12 0 0,-1 0 0 0 0,0 1 0 0 0,1-1 0 0 0,-1 1 0 0 0,1 0 0 0 0,-1-1 0 0 0,1 1 0 0 0,-1 0 0 0 0,1 0 0 0 0,-1 0 0 0 0,1 0 0 0 0,0 0 0 0 0,-1 0 0 0 0,1 0 0 0 0,0 0 0 0 0,0 1 0 0 0,0-1 0 0 0,0 1 0 0 0,0-1 0 0 0,0 0 0 0 0,0 1 0 0 0,0 0 0 0 0,0 2 0 0 0,1-4 1 0 0,0 1-1 0 0,0-1 0 0 0,0 1 1 0 0,0-1-1 0 0,0 1 1 0 0,0-1-1 0 0,0 1 1 0 0,0-1-1 0 0,0 1 0 0 0,0-1 1 0 0,1 1-1 0 0,-1-1 1 0 0,0 1-1 0 0,0-1 1 0 0,1 1-1 0 0,-1-1 0 0 0,0 0 1 0 0,1 1-1 0 0,-1-1 1 0 0,0 1-1 0 0,1-1 1 0 0,-1 0-1 0 0,0 1 0 0 0,1-1 1 0 0,-1 0-1 0 0,1 0 1 0 0,-1 1-1 0 0,1-1 1 0 0,0 0-1 0 0,17 0 153 0 0,18-16 53 0 0,-34 15-223 0 0,19-7 1 0 0,-20 9 14 0 0,-1-1-1 0 0,0 0 1 0 0,1 1-1 0 0,-1-1 1 0 0,1 1-1 0 0,-1-1 1 0 0,0 1-1 0 0,1-1 1 0 0,-1 1-1 0 0,0-1 1 0 0,0 1-1 0 0,0-1 1 0 0,1 1-1 0 0,-1 0 1 0 0,0-1 0 0 0,0 1-1 0 0,0-1 1 0 0,0 1-1 0 0,0-1 1 0 0,0 1-1 0 0,0 0 1 0 0,0 0-1 0 0,3 18 70 0 0,14 60 643 0 0,-4 1 0 0 0,5 117 0 0 0,-27 165 375 0 0,0-268-822 0 0,-38 170 0 0 0,39-231-172 0 0,-25 62 0 0 0,30-87-35 0 0,-1 0 0 0 0,0 0 0 0 0,0-1 0 0 0,0 0 0 0 0,-1 0 0 0 0,0 0 0 0 0,-1 0 0 0 0,1-1 0 0 0,-1 0 0 0 0,0 0 0 0 0,-1 0-1 0 0,1-1 1 0 0,-12 7 0 0 0,16-11-17 0 0,-1 0 0 0 0,1 0-1 0 0,0 0 1 0 0,0-1-1 0 0,0 1 1 0 0,-1 0 0 0 0,1-1-1 0 0,0 0 1 0 0,-1 1-1 0 0,1-1 1 0 0,0 0 0 0 0,-1 0-1 0 0,1-1 1 0 0,0 1-1 0 0,-1 0 1 0 0,1-1 0 0 0,0 1-1 0 0,-1-1 1 0 0,-2-1-1 0 0,1 0 10 0 0,1-1-1 0 0,-1 1 1 0 0,1 0-1 0 0,0-1 0 0 0,-1 0 1 0 0,1 0-1 0 0,1 0 1 0 0,-1 0-1 0 0,0 0 0 0 0,-2-5 1 0 0,-2-5 6 0 0,0 0-1 0 0,1 0 1 0 0,0-1 0 0 0,1 0 0 0 0,-4-18-1 0 0,2-1-39 0 0,2 0-1 0 0,1-1 0 0 0,1 1 0 0 0,3-1 1 0 0,2-37-1 0 0,3 21 2 0 0,3-1 1 0 0,22-84-1 0 0,-19 100 41 0 0,1 0 0 0 0,29-56 1 0 0,-31 72-27 0 0,1 1 0 0 0,1 0 0 0 0,1 0 0 0 0,0 1 0 0 0,31-30 0 0 0,-41 45-38 0 0,0-1 1 0 0,0 0 0 0 0,1 1 0 0 0,-1 0 0 0 0,0 0 0 0 0,1 0-1 0 0,-1 0 1 0 0,1 0 0 0 0,4-1 0 0 0,-7 3-28 0 0,1 0-1 0 0,0 0 1 0 0,0-1-1 0 0,0 1 1 0 0,-1 0-1 0 0,1 1 1 0 0,0-1-1 0 0,0 0 1 0 0,-1 0-1 0 0,1 1 1 0 0,0-1 0 0 0,0 1-1 0 0,-1-1 1 0 0,1 1-1 0 0,0 0 1 0 0,-1 0-1 0 0,1 0 1 0 0,-1 0-1 0 0,1 0 1 0 0,1 1-1 0 0,12 9-1056 0 0,-12-9 760 0 0,-1-1 0 0 0,1 1 0 0 0,-1-1 0 0 0,0 1 0 0 0,0 0 0 0 0,0 0 0 0 0,0 0 0 0 0,0 0 0 0 0,0 0 0 0 0,0 0 0 0 0,-1 0 0 0 0,1 1 1 0 0,-1-1-1 0 0,2 4 0 0 0,0 8-1845 0 0,4-1-233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29.226"/>
    </inkml:context>
    <inkml:brush xml:id="br0">
      <inkml:brushProperty name="width" value="0.1" units="cm"/>
      <inkml:brushProperty name="height" value="0.1" units="cm"/>
    </inkml:brush>
  </inkml:definitions>
  <inkml:trace contextRef="#ctx0" brushRef="#br0">3637 733 8201 0 0,'-23'-17'29'0'0,"-21"-21"1"0"0,23 19 111 0 0,-27-19 1 0 0,-36-16 321 0 0,-1 3 0 0 0,-97-41 0 0 0,39 31 343 0 0,-250-73 1 0 0,276 105-411 0 0,-1 5 1 0 0,-211-16 0 0 0,190 35-134 0 0,-1 5 1 0 0,-176 24-1 0 0,215-9-72 0 0,0 4 0 0 0,1 5 0 0 0,-173 65 0 0 0,209-61-38 0 0,1 2 1 0 0,2 3 0 0 0,1 3 0 0 0,2 3 0 0 0,2 1 0 0 0,-60 57 0 0 0,72-56-10 0 0,2 3-1 0 0,2 1 1 0 0,1 2 0 0 0,3 1 0 0 0,2 3 0 0 0,2 0 0 0 0,-34 76 0 0 0,53-95-43 0 0,1 0 0 0 0,1 0-1 0 0,2 1 1 0 0,2 0 0 0 0,0 1 0 0 0,3 0 0 0 0,0 0 0 0 0,3 0 0 0 0,0 0-1 0 0,3 0 1 0 0,0 0 0 0 0,2 0 0 0 0,2 0 0 0 0,20 64 0 0 0,-9-48-36 0 0,3-1 1 0 0,2-1 0 0 0,2-1 0 0 0,2-1 0 0 0,2-2-1 0 0,2 0 1 0 0,55 61 0 0 0,-40-56-34 0 0,3-2 1 0 0,2-2-1 0 0,1-3 1 0 0,3-2 0 0 0,90 53-1 0 0,-54-46 6 0 0,2-5 1 0 0,1-3-1 0 0,3-5 1 0 0,105 24-1 0 0,-18-18 77 0 0,238 22-1 0 0,-216-43-22 0 0,0-9-1 0 0,288-23 1 0 0,-368-1-126 0 0,195-46 0 0 0,-227 35-92 0 0,-1-4 1 0 0,145-68-1 0 0,-179 67 57 0 0,-1-2 0 0 0,-1-2 0 0 0,-2-3 0 0 0,-2-2 0 0 0,-1-3-1 0 0,-3-1 1 0 0,72-83 0 0 0,-87 85 36 0 0,-1-2 0 0 0,-2-1 1 0 0,-2-1-1 0 0,-2-1 0 0 0,-2-2 0 0 0,-2 0 0 0 0,-2-2 1 0 0,-3 0-1 0 0,21-95 0 0 0,-34 117 16 0 0,0 0 0 0 0,-2-1 1 0 0,-1 1-1 0 0,-1 0 0 0 0,-2-1 0 0 0,-1 1 1 0 0,-1 0-1 0 0,-1 0 0 0 0,-2 0 0 0 0,-18-50 0 0 0,9 43-7 0 0,0 1 0 0 0,-2 0-1 0 0,-2 2 1 0 0,-1 0-1 0 0,-1 2 1 0 0,-2 0-1 0 0,-47-46 1 0 0,11 22-43 0 0,-2 3-1 0 0,-2 3 1 0 0,-102-58-1 0 0,-223-98-562 0 0,159 98-1065 0 0,-4 11 0 0 0,-255-68 0 0 0,296 109-4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46.087"/>
    </inkml:context>
    <inkml:brush xml:id="br0">
      <inkml:brushProperty name="width" value="0.1" units="cm"/>
      <inkml:brushProperty name="height" value="0.1" units="cm"/>
    </inkml:brush>
  </inkml:definitions>
  <inkml:trace contextRef="#ctx0" brushRef="#br0">39 220 4400 0 0,'0'0'228'0'0,"-2"-5"-107"0"0,-6-13 27 0 0,6 13 1022 0 0,2 1-1050 0 0,-2-12 897 0 0,2-1-1 0 0,0 1 1 0 0,1-1-1 0 0,1 1 1 0 0,7-29-1 0 0,-7 37 727 0 0,0 2-1457 0 0,3-19 20 0 0,-4 19 1208 0 0,0 2-1341 0 0,0-5-235 0 0,2 7 315 0 0,1 14 1195 0 0,13 75-1165 0 0,-13-67-37 0 0,0 30 0 0 0,-1-15 19 0 0,0-9-87 0 0,-2 1 0 0 0,-1-1 0 0 0,-5 49 0 0 0,-22 79-39 0 0,10-70-148 0 0,-10 24-3468 0 0,20-81 169 0 0,3-17 1529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46.490"/>
    </inkml:context>
    <inkml:brush xml:id="br0">
      <inkml:brushProperty name="width" value="0.1" units="cm"/>
      <inkml:brushProperty name="height" value="0.1" units="cm"/>
    </inkml:brush>
  </inkml:definitions>
  <inkml:trace contextRef="#ctx0" brushRef="#br0">33 21 9297 0 0,'-7'-7'35'0'0,"-7"-6"1176"0"0,14 13-1159 0 0,0 0 1 0 0,-1 0 0 0 0,1 0 0 0 0,-1 0 0 0 0,1 0 0 0 0,-1 0 0 0 0,1 0-1 0 0,0 0 1 0 0,-1 0 0 0 0,1 0 0 0 0,-1 0 0 0 0,1 0 0 0 0,0 0 0 0 0,-1 1-1 0 0,1-1 1 0 0,0 0 0 0 0,-1 0 0 0 0,1 0 0 0 0,-1 1 0 0 0,1-1 0 0 0,0 0 0 0 0,0 0-1 0 0,-1 1 1 0 0,1-1 0 0 0,0 0 0 0 0,-1 1 0 0 0,1-1 0 0 0,0 0 0 0 0,0 1-1 0 0,0-1 1 0 0,-1 1 0 0 0,1-1 0 0 0,0 0 0 0 0,0 1 0 0 0,0-1 0 0 0,0 1-1 0 0,0-1 1 0 0,0 0 0 0 0,0 1 0 0 0,0-1 0 0 0,0 1 0 0 0,0-1 0 0 0,0 1 0 0 0,0 0 1 0 0,-1 1 1 0 0,1-1 0 0 0,0 1 0 0 0,0-1 0 0 0,1 1 0 0 0,-1-1 0 0 0,0 1 0 0 0,0-1 0 0 0,1 0 0 0 0,-1 1 0 0 0,1-1 0 0 0,-1 1 0 0 0,1-1 0 0 0,-1 0 0 0 0,1 1 0 0 0,0-1 0 0 0,0 0 0 0 0,0 0 0 0 0,0 0 0 0 0,0 0-1 0 0,0 0 1 0 0,0 0 0 0 0,0 0 0 0 0,0 0 0 0 0,2 1 0 0 0,39 23-230 0 0,-25-16 290 0 0,3 4-329 0 0,1-2 0 0 0,0 0 0 0 0,0-2 1 0 0,1 0-1 0 0,1-1 0 0 0,-1-1 0 0 0,46 7 0 0 0,-1-3-1748 0 0,-44-6 1102 0 0,-1-2 0 0 0,1 0 0 0 0,25-1 0 0 0,-41-3 772 0 0,0 0-1 0 0,0 0 1 0 0,0 0-1 0 0,0-1 1 0 0,0 0-1 0 0,-1-1 1 0 0,1 1 0 0 0,0-1-1 0 0,-1-1 1 0 0,0 1-1 0 0,0-1 1 0 0,0 0-1 0 0,0 0 1 0 0,-1-1-1 0 0,6-6 1 0 0,-5 5 403 0 0,0 0 0 0 0,-1 0 0 0 0,0-1 0 0 0,0 0 1 0 0,-1 0-1 0 0,0-1 0 0 0,0 1 0 0 0,-1-1 0 0 0,0 0 0 0 0,0 0 0 0 0,-1 0 0 0 0,3-13 1 0 0,-5 20-170 0 0,0 0 0 0 0,0 0 0 0 0,0 1 0 0 0,-1-1 0 0 0,1 0 1 0 0,0 1-1 0 0,-1-1 0 0 0,1 0 0 0 0,0 1 0 0 0,-1-1 0 0 0,1 0 0 0 0,-1 1 1 0 0,1-1-1 0 0,-1 1 0 0 0,1-1 0 0 0,-1 1 0 0 0,1-1 0 0 0,-1 1 1 0 0,1-1-1 0 0,-1 1 0 0 0,0-1 0 0 0,1 1 0 0 0,-1 0 0 0 0,0 0 1 0 0,1-1-1 0 0,-1 1 0 0 0,0 0 0 0 0,1 0 0 0 0,-1 0 0 0 0,0-1 1 0 0,0 1-1 0 0,1 0 0 0 0,-1 0 0 0 0,0 0 0 0 0,-1 1 0 0 0,-8-4 1461 0 0,9 3-1531 0 0,-1-1 0 0 0,1 1 0 0 0,0 0 0 0 0,-1 0 0 0 0,1 0-1 0 0,0 0 1 0 0,-1 0 0 0 0,1 0 0 0 0,0 0 0 0 0,-1 0 0 0 0,1 0 0 0 0,0 1 0 0 0,0-1-1 0 0,-1 1 1 0 0,1-1 0 0 0,0 1 0 0 0,0-1 0 0 0,-1 1 0 0 0,-1 1 0 0 0,-28 19 63 0 0,22-15-18 0 0,-180 118-734 0 0,61-44-3785 0 0,96-63 2358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1.151"/>
    </inkml:context>
    <inkml:brush xml:id="br0">
      <inkml:brushProperty name="width" value="0.1" units="cm"/>
      <inkml:brushProperty name="height" value="0.1" units="cm"/>
    </inkml:brush>
  </inkml:definitions>
  <inkml:trace contextRef="#ctx0" brushRef="#br0">9 60 6625 0 0,'-1'-6'47'0'0,"-3"-24"1116"0"0,4 29-1036 0 0,0 0-1 0 0,0-1 1 0 0,0 1 0 0 0,0 0-1 0 0,0 0 1 0 0,1-1 0 0 0,-1 1-1 0 0,0 0 1 0 0,1 0 0 0 0,-1-1-1 0 0,1 1 1 0 0,-1 0 0 0 0,1 0-1 0 0,-1 0 1 0 0,1 0 0 0 0,0 0-1 0 0,0 0 1 0 0,0-1 0 0 0,0 2-61 0 0,-1 0 1 0 0,0 0 0 0 0,1 0 0 0 0,-1 1 0 0 0,0-1 0 0 0,1 0-1 0 0,-1 1 1 0 0,0-1 0 0 0,1 0 0 0 0,-1 1 0 0 0,0-1-1 0 0,0 0 1 0 0,1 1 0 0 0,-1-1 0 0 0,0 0 0 0 0,0 1 0 0 0,0-1-1 0 0,0 1 1 0 0,1-1 0 0 0,-1 1 0 0 0,0-1 0 0 0,0 0-1 0 0,0 1 1 0 0,0-1 0 0 0,0 1 0 0 0,0-1 0 0 0,0 1 0 0 0,0-1-1 0 0,0 0 1 0 0,0 1 0 0 0,-1-1 0 0 0,1 1 0 0 0,0-1 0 0 0,0 25 852 0 0,0-22-569 0 0,-6 141 1838 0 0,0-46-1880 0 0,5-67-374 0 0,-2 1-139 0 0,2 1 1 0 0,2 0 0 0 0,1-1-1 0 0,1 1 1 0 0,8 33 0 0 0,-10-65 88 0 0,-1 0 1 0 0,0-1 0 0 0,0 1-1 0 0,0 0 1 0 0,0-1-1 0 0,1 1 1 0 0,-1 0 0 0 0,0-1-1 0 0,1 1 1 0 0,-1-1-1 0 0,0 1 1 0 0,1 0 0 0 0,-1-1-1 0 0,1 1 1 0 0,-1-1-1 0 0,1 1 1 0 0,-1-1 0 0 0,1 1-1 0 0,-1-1 1 0 0,1 0-1 0 0,0 1 1 0 0,-1-1 0 0 0,1 0-1 0 0,-1 1 1 0 0,1-1-1 0 0,0 0 1 0 0,-1 0 0 0 0,1 1-1 0 0,0-1 1 0 0,0 0-1 0 0,-1 0 1 0 0,1 0 0 0 0,0 0-1 0 0,-1 0 1 0 0,1 0-1 0 0,0 0 1 0 0,0 0 0 0 0,0-1-1 0 0,9 0-1565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4.591"/>
    </inkml:context>
    <inkml:brush xml:id="br0">
      <inkml:brushProperty name="width" value="0.1" units="cm"/>
      <inkml:brushProperty name="height" value="0.1" units="cm"/>
    </inkml:brush>
  </inkml:definitions>
  <inkml:trace contextRef="#ctx0" brushRef="#br0">99 86 6249 0 0,'3'2'113'0'0,"0"-1"0"0"0,0 1 0 0 0,0-1 0 0 0,0 0 0 0 0,0 0 0 0 0,0 0 0 0 0,1 0 0 0 0,-1 0 0 0 0,0-1 0 0 0,0 0 0 0 0,1 1 0 0 0,-1-1 0 0 0,0 0 0 0 0,1 0 0 0 0,-1-1 0 0 0,0 1 0 0 0,0-1 0 0 0,1 0 0 0 0,-1 0 0 0 0,0 0 0 0 0,0 0 0 0 0,0 0 0 0 0,0-1 0 0 0,0 1 0 0 0,0-1 0 0 0,-1 0 0 0 0,1 0 0 0 0,0 0 0 0 0,-1 0 0 0 0,0 0 0 0 0,1 0 0 0 0,2-5 0 0 0,0 2 15 0 0,0 1 0 0 0,0 0 0 0 0,0 0 1 0 0,0 0-1 0 0,0 1 0 0 0,1 0 0 0 0,9-4 1 0 0,-13 6-106 0 0,-1-1 1 0 0,1 1 0 0 0,-1 0 0 0 0,1 0 0 0 0,-1-1-1 0 0,0 1 1 0 0,0-1 0 0 0,0 1 0 0 0,1-1 0 0 0,0-1-1 0 0,-2 2-18 0 0,0 1-1 0 0,0 0 0 0 0,1 0 0 0 0,-1-1 1 0 0,0 1-1 0 0,0 0 0 0 0,1-1 1 0 0,-1 1-1 0 0,0 0 0 0 0,0-1 0 0 0,0 1 1 0 0,0 0-1 0 0,0-1 0 0 0,1 1 0 0 0,-1 0 1 0 0,0-1-1 0 0,0 1 0 0 0,0-1 1 0 0,0 1-1 0 0,0 0 0 0 0,0-1 0 0 0,0 1 1 0 0,0-1-1 0 0,0 1 0 0 0,0 0 1 0 0,-1-1-1 0 0,1 1 0 0 0,0 0 0 0 0,0-1 1 0 0,0 1-1 0 0,0 0 0 0 0,0-1 0 0 0,-1 1 1 0 0,1 0-1 0 0,0-1 0 0 0,0 1 1 0 0,-1 0-1 0 0,1-1 0 0 0,0 1 0 0 0,0 0 1 0 0,-1 0-1 0 0,1 0 0 0 0,0-1 0 0 0,-1 1 1 0 0,1 0-1 0 0,0 0 0 0 0,-1 0 1 0 0,1 0-1 0 0,-1-1 0 0 0,1 1 0 0 0,-1 0 1 0 0,-7 0-6 0 0,-1 0 1 0 0,1 1 0 0 0,-1 0-1 0 0,1 0 1 0 0,0 1 0 0 0,0 0-1 0 0,-1 1 1 0 0,2 0 0 0 0,-10 4-1 0 0,-2 2 2 0 0,0 1-1 0 0,-29 20 1 0 0,43-27-2 0 0,1 1 0 0 0,0-1 1 0 0,0 1-1 0 0,0 0 0 0 0,0 0 1 0 0,0 0-1 0 0,-3 5 0 0 0,7-8 2 0 0,-1 0-1 0 0,0 0 1 0 0,1 1-1 0 0,-1-1 1 0 0,1 0-1 0 0,0 0 0 0 0,-1 0 1 0 0,1 0-1 0 0,0 0 1 0 0,0 1-1 0 0,0-1 1 0 0,0 0-1 0 0,0 0 1 0 0,0 1-1 0 0,0-1 1 0 0,0 0-1 0 0,0 0 0 0 0,0 0 1 0 0,1 0-1 0 0,-1 1 1 0 0,0-1-1 0 0,1 0 1 0 0,-1 0-1 0 0,1 0 1 0 0,-1 0-1 0 0,1 0 1 0 0,0 0-1 0 0,0 0 0 0 0,-1 0 1 0 0,1 0-1 0 0,0 0 1 0 0,0 0-1 0 0,0-1 1 0 0,0 1-1 0 0,0 0 1 0 0,2 1-1 0 0,18 11 97 0 0,1-1 0 0 0,1-1 0 0 0,24 9 0 0 0,30 14 180 0 0,-49-20-240 0 0,-18-10-29 0 0,-1 1 0 0 0,1 0 0 0 0,-1 0-1 0 0,0 1 1 0 0,0 0 0 0 0,12 12 0 0 0,-20-18-7 0 0,0 1 0 0 0,-1 0 0 0 0,1-1 0 0 0,0 1 0 0 0,-1 0 0 0 0,1-1 1 0 0,0 1-1 0 0,-1 0 0 0 0,1 0 0 0 0,-1 0 0 0 0,0 0 0 0 0,1 0 0 0 0,-1 0 0 0 0,0-1 0 0 0,1 1 1 0 0,-1 0-1 0 0,0 0 0 0 0,0 0 0 0 0,0 0 0 0 0,0 0 0 0 0,0 0 0 0 0,0 0 0 0 0,0 0 0 0 0,0 0 0 0 0,0 0 1 0 0,0 0-1 0 0,-1 0 0 0 0,1 0 0 0 0,0 0 0 0 0,-1 0 0 0 0,1 0 0 0 0,-1 0 0 0 0,1-1 0 0 0,-1 1 1 0 0,1 0-1 0 0,-1 0 0 0 0,1 0 0 0 0,-1-1 0 0 0,0 1 0 0 0,0 0 0 0 0,1-1 0 0 0,-1 1 0 0 0,0-1 1 0 0,0 1-1 0 0,0-1 0 0 0,1 1 0 0 0,-1-1 0 0 0,0 1 0 0 0,-1-1 0 0 0,-6 4 7 0 0,-1-1 0 0 0,1 0-1 0 0,-1 0 1 0 0,-9 1 0 0 0,14-3-8 0 0,-29 5-53 0 0,-2-2-1 0 0,1-1 0 0 0,-65-4 1 0 0,33 0-1282 0 0,48-2 117 0 0,17 2 1140 0 0,1 1 1 0 0,-1 0 0 0 0,1 0 0 0 0,-1 0 0 0 0,1-1-1 0 0,0 1 1 0 0,-1 0 0 0 0,1-1 0 0 0,-1 1 0 0 0,1 0-1 0 0,0-1 1 0 0,-1 1 0 0 0,1-1 0 0 0,0 1-1 0 0,0 0 1 0 0,-1-1 0 0 0,1 1 0 0 0,0-1 0 0 0,0 1-1 0 0,0-1 1 0 0,-1 1 0 0 0,1-1 0 0 0,0 1 0 0 0,0-1-1 0 0,0 1 1 0 0,0-1 0 0 0,0 1 0 0 0,0-1-1 0 0,0 1 1 0 0,0-1 0 0 0,0 1 0 0 0,0-1 0 0 0,2-5-1051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1.589"/>
    </inkml:context>
    <inkml:brush xml:id="br0">
      <inkml:brushProperty name="width" value="0.1" units="cm"/>
      <inkml:brushProperty name="height" value="0.1" units="cm"/>
    </inkml:brush>
  </inkml:definitions>
  <inkml:trace contextRef="#ctx0" brushRef="#br0">106 47 7777 0 0,'-1'-10'22'0'0,"1"7"109"0"0,0 0-1 0 0,0 1 0 0 0,0-1 0 0 0,-1 0 1 0 0,1 0-1 0 0,-1 0 0 0 0,0 0 0 0 0,1 0 0 0 0,-1 1 1 0 0,-1-1-1 0 0,0-2 0 0 0,-3 29 1818 0 0,3-10-1707 0 0,0-1-1 0 0,0 1 1 0 0,-2-1-1 0 0,0 0 0 0 0,-11 24 1 0 0,4-6 137 0 0,1-5-124 0 0,-23 78 606 0 0,30-93-770 0 0,1 0 0 0 0,0 0 0 0 0,1 1 0 0 0,1-1 0 0 0,-1 0 0 0 0,2 0 0 0 0,2 17 0 0 0,-3-26-79 0 0,0 0 0 0 0,0-1 0 0 0,1 1 1 0 0,-1 0-1 0 0,1-1 0 0 0,-1 1 0 0 0,1 0 1 0 0,0-1-1 0 0,0 1 0 0 0,-1-1 0 0 0,1 1 1 0 0,0-1-1 0 0,0 1 0 0 0,2 1 0 0 0,0-1-3 0 0,0-1 0 0 0,0 1-1 0 0,0-1 1 0 0,0 0-1 0 0,0 0 1 0 0,1 0 0 0 0,-1 0-1 0 0,0 0 1 0 0,0-1-1 0 0,1 0 1 0 0,-1 1-1 0 0,5-2 1 0 0,73 4 11 0 0,-72-3-14 0 0,1 0 0 0 0,-1-1 0 0 0,0 1 0 0 0,11-4 0 0 0,-15 3-4 0 0,0-1-1 0 0,0 0 0 0 0,0 0 0 0 0,8-6 0 0 0,-1 1-8 0 0,-5 2-18 0 0,-7 5 25 0 0,-1 0 0 0 0,1-1 0 0 0,0 1 0 0 0,0 0 0 0 0,0 0-1 0 0,0-1 1 0 0,0 1 0 0 0,0 0 0 0 0,-1 0 0 0 0,1-1 0 0 0,0 1 0 0 0,0 0-1 0 0,0 0 1 0 0,-1 0 0 0 0,1-1 0 0 0,0 1 0 0 0,0 0 0 0 0,-1 0-1 0 0,1 0 1 0 0,0 0 0 0 0,0 0 0 0 0,-1-1 0 0 0,1 1 0 0 0,0 0 0 0 0,-1 0-1 0 0,1 0 1 0 0,0 0 0 0 0,0 0 0 0 0,-1 0 0 0 0,1 0 0 0 0,0 0 0 0 0,-1 0-1 0 0,-59-12-104 0 0,60 12 102 0 0,-1 0 1 0 0,1 0 0 0 0,0 0-1 0 0,-1 0 1 0 0,1 0 0 0 0,-1 0-1 0 0,1-1 1 0 0,0 1 0 0 0,-1 0-1 0 0,1 0 1 0 0,0-1-1 0 0,0 1 1 0 0,-1 0 0 0 0,1 0-1 0 0,0-1 1 0 0,-1 1 0 0 0,1 0-1 0 0,0-1 1 0 0,0 1 0 0 0,0 0-1 0 0,-1-1 1 0 0,1 1 0 0 0,0-1-1 0 0,0 1 1 0 0,0 0 0 0 0,0-1-1 0 0,0 1 1 0 0,0-1-1 0 0,0 1 1 0 0,0 0 0 0 0,0-1-1 0 0,0 1 1 0 0,0-1 0 0 0,0 1-1 0 0,0 0 1 0 0,0-1 0 0 0,0 1-1 0 0,0-1 1 0 0,0 1 0 0 0,0 0-1 0 0,1-1 1 0 0,-1 0 0 0 0,13-19-150 0 0,-6 9 35 0 0,-2-1 33 0 0,-1 0 0 0 0,0 0-1 0 0,-1-1 1 0 0,0 1 0 0 0,-1-1 0 0 0,0 0-1 0 0,-1 0 1 0 0,-1 1 0 0 0,0-1 0 0 0,0 0 0 0 0,-2 0-1 0 0,1 0 1 0 0,-2 1 0 0 0,0-1 0 0 0,0 1-1 0 0,-7-15 1 0 0,9 24 74 0 0,-1 0 1 0 0,0 0-1 0 0,1 0 0 0 0,-1 1 0 0 0,-1-1 0 0 0,1 1 1 0 0,0-1-1 0 0,-1 1 0 0 0,1 0 0 0 0,-1 0 0 0 0,1 0 1 0 0,-1 0-1 0 0,0 0 0 0 0,0 0 0 0 0,0 1 0 0 0,0 0 0 0 0,0-1 1 0 0,-6 0-1 0 0,6 1-78 0 0,0 1-1 0 0,1-1 1 0 0,-1 1 0 0 0,1 0-1 0 0,-1 0 1 0 0,0 0-1 0 0,1 0 1 0 0,-1 1 0 0 0,0-1-1 0 0,1 1 1 0 0,-1-1 0 0 0,1 1-1 0 0,-1 0 1 0 0,1 0 0 0 0,-1 0-1 0 0,1 0 1 0 0,0 1 0 0 0,-1-1-1 0 0,1 0 1 0 0,0 1 0 0 0,0 0-1 0 0,0 0 1 0 0,0-1 0 0 0,-2 4-1 0 0,4-4-13 0 0,0 0-1 0 0,-1 0 1 0 0,1 0-1 0 0,0 0 1 0 0,0 0-1 0 0,0 0 1 0 0,0 0 0 0 0,0 0-1 0 0,0-1 1 0 0,0 1-1 0 0,1 0 1 0 0,-1 0-1 0 0,0 0 1 0 0,0 0-1 0 0,1 0 1 0 0,-1 0-1 0 0,0 0 1 0 0,1 0-1 0 0,-1 0 1 0 0,1-1-1 0 0,-1 1 1 0 0,1 0-1 0 0,0 0 1 0 0,0 0-1 0 0,5 5-828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1.976"/>
    </inkml:context>
    <inkml:brush xml:id="br0">
      <inkml:brushProperty name="width" value="0.1" units="cm"/>
      <inkml:brushProperty name="height" value="0.1" units="cm"/>
    </inkml:brush>
  </inkml:definitions>
  <inkml:trace contextRef="#ctx0" brushRef="#br0">28 10 11093 0 0,'-19'-6'855'0'0,"18"6"-831"0"0,1 0-1 0 0,0 0 1 0 0,0 0-1 0 0,-1 0 0 0 0,1 0 1 0 0,0 0-1 0 0,-1 0 1 0 0,1 0-1 0 0,0 0 0 0 0,-1 0 1 0 0,1 0-1 0 0,0 0 1 0 0,0 0-1 0 0,-1 0 0 0 0,1 0 1 0 0,0 0-1 0 0,0 1 1 0 0,-1-1-1 0 0,1 0 0 0 0,0 0 1 0 0,0 0-1 0 0,-1 0 1 0 0,1 1-1 0 0,0-1 0 0 0,0 0 1 0 0,0 0-1 0 0,0 1 1 0 0,-1-1-1 0 0,1 0 0 0 0,0 0 1 0 0,0 1-1 0 0,0-1 1 0 0,0 0-1 0 0,0 0 0 0 0,0 1 1 0 0,0-1-1 0 0,-1 0 1 0 0,1 0-1 0 0,0 1 0 0 0,0-1 1 0 0,0 0-1 0 0,0 1 1 0 0,0-1-1 0 0,0 0 0 0 0,0 1 1 0 0,1-1-1 0 0,-1 0 1 0 0,0 0-1 0 0,0 1 0 0 0,0-1 1 0 0,0 0-1 0 0,0 0 1 0 0,0 1-1 0 0,0-1 0 0 0,1 0 1 0 0,-1 0-1 0 0,0 1 1 0 0,0-1-1 0 0,0 0 0 0 0,1 0 1 0 0,-1 0-1 0 0,0 1 1 0 0,1-1-1 0 0,23-7-261 0 0,-17 5-87 0 0,-2 1-130 0 0,-1-1 1 0 0,1 1 0 0 0,0 0-1 0 0,0 1 1 0 0,0-1 0 0 0,0 1-1 0 0,0 0 1 0 0,0 0 0 0 0,9 2-1 0 0,-2 0-791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2.308"/>
    </inkml:context>
    <inkml:brush xml:id="br0">
      <inkml:brushProperty name="width" value="0.1" units="cm"/>
      <inkml:brushProperty name="height" value="0.1" units="cm"/>
    </inkml:brush>
  </inkml:definitions>
  <inkml:trace contextRef="#ctx0" brushRef="#br0">2 60 7841 0 0,'-2'-16'1216'0'0,"3"15"-1071"0"0,0-1-1 0 0,0 1 1 0 0,0 0-1 0 0,0 0 1 0 0,0 1-1 0 0,0-1 1 0 0,1 0-1 0 0,-1 0 1 0 0,0 0-1 0 0,0 1 1 0 0,1-1-1 0 0,-1 1 0 0 0,0-1 1 0 0,1 1-1 0 0,-1-1 1 0 0,0 1-1 0 0,3 0 1 0 0,14-8 243 0 0,8-11-3047 0 0,-21 15 1537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2.667"/>
    </inkml:context>
    <inkml:brush xml:id="br0">
      <inkml:brushProperty name="width" value="0.1" units="cm"/>
      <inkml:brushProperty name="height" value="0.1" units="cm"/>
    </inkml:brush>
  </inkml:definitions>
  <inkml:trace contextRef="#ctx0" brushRef="#br0">93 39 8861 0 0,'-2'-17'195'0'0,"-2"-4"703"0"0,5 25-716 0 0,-1 0 0 0 0,1 0-1 0 0,-1 0 1 0 0,0-1 0 0 0,-1 1-1 0 0,1 0 1 0 0,-1 0 0 0 0,0 0-1 0 0,0 0 1 0 0,0 0 0 0 0,0-1 0 0 0,-4 8-1 0 0,-26 61 378 0 0,23-56-247 0 0,0 1-159 0 0,1-1 98 0 0,-11 29 0 0 0,17-40-228 0 0,-1-1 1 0 0,1 1-1 0 0,1-1 1 0 0,-1 1-1 0 0,1 0 1 0 0,-1-1 0 0 0,1 1-1 0 0,1 0 1 0 0,-1-1-1 0 0,0 1 1 0 0,3 7 0 0 0,-2-10-23 0 0,-1-1 1 0 0,1 1-1 0 0,0 0 1 0 0,0 0 0 0 0,0-1-1 0 0,0 1 1 0 0,0 0 0 0 0,0-1-1 0 0,0 1 1 0 0,1-1-1 0 0,-1 0 1 0 0,1 1 0 0 0,-1-1-1 0 0,1 0 1 0 0,-1 0 0 0 0,1 0-1 0 0,0 0 1 0 0,2 1-1 0 0,0 0 1 0 0,0-1-1 0 0,0 0 0 0 0,0 0 1 0 0,0-1-1 0 0,0 1 0 0 0,0-1 1 0 0,0 0-1 0 0,6 0 0 0 0,2-1 8 0 0,1-1-1 0 0,-1-1 1 0 0,0 0-1 0 0,22-8 1 0 0,-24 7-67 0 0,-1 0 0 0 0,0-1 0 0 0,-1 1 0 0 0,1-2 1 0 0,-1 1-1 0 0,0-1 0 0 0,0-1 0 0 0,0 1 0 0 0,-1-1 0 0 0,7-9 0 0 0,-12 13 35 0 0,1 0 0 0 0,-1-1 0 0 0,0 1 0 0 0,-1-1 0 0 0,1 1 0 0 0,0-1 0 0 0,-1 0 0 0 0,0 0 0 0 0,0 1 0 0 0,0-1 0 0 0,0 0 0 0 0,-1 0 0 0 0,0 0 0 0 0,1 0 0 0 0,-1 0 0 0 0,-1 0 0 0 0,1 0 0 0 0,0 0 0 0 0,-1 0 0 0 0,0 1-1 0 0,0-1 1 0 0,0 0 0 0 0,-1 0 0 0 0,1 1 0 0 0,-1-1 0 0 0,0 1 0 0 0,0-1 0 0 0,-3-3 0 0 0,-2-4 14 0 0,0 1 0 0 0,-1 0 0 0 0,0 1 0 0 0,-1-1 1 0 0,-12-9-1 0 0,16 15-71 0 0,0 1 1 0 0,0-1-1 0 0,0 1 0 0 0,0 0 1 0 0,0 1-1 0 0,-1-1 1 0 0,1 1-1 0 0,-1 0 1 0 0,1 0-1 0 0,-1 1 0 0 0,0 0 1 0 0,0 0-1 0 0,-9 0 1 0 0,14 1-25 0 0,0 0 0 0 0,-1 0 0 0 0,1 0-1 0 0,0 0 1 0 0,-1 0 0 0 0,1 1 0 0 0,0-1 0 0 0,0 0 0 0 0,-1 1 0 0 0,1-1 0 0 0,0 1 0 0 0,0-1 0 0 0,0 1 0 0 0,0 0 0 0 0,0 0 0 0 0,0-1 0 0 0,0 1-1 0 0,0 0 1 0 0,0 0 0 0 0,0 0 0 0 0,0 0 0 0 0,0 0 0 0 0,0 0 0 0 0,1 0 0 0 0,-1 0 0 0 0,1 1 0 0 0,-1-1 0 0 0,0 0 0 0 0,1 0 0 0 0,0 1 0 0 0,-1-1-1 0 0,1 0 1 0 0,0 0 0 0 0,0 1 0 0 0,0-1 0 0 0,0 0 0 0 0,0 1 0 0 0,0-1 0 0 0,0 0 0 0 0,0 0 0 0 0,0 1 0 0 0,1 1 0 0 0,1 3-934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3.068"/>
    </inkml:context>
    <inkml:brush xml:id="br0">
      <inkml:brushProperty name="width" value="0.1" units="cm"/>
      <inkml:brushProperty name="height" value="0.1" units="cm"/>
    </inkml:brush>
  </inkml:definitions>
  <inkml:trace contextRef="#ctx0" brushRef="#br0">244 48 7133 0 0,'5'-9'111'0'0,"8"-13"408"0"0,-13 22-470 0 0,0-1 0 0 0,0 1 0 0 0,0-1 0 0 0,0 1 0 0 0,0-1 0 0 0,1 1 0 0 0,-1-1 0 0 0,0 1 0 0 0,0-1 0 0 0,0 1 0 0 0,0-1 0 0 0,-1 1 0 0 0,1-1 0 0 0,0 1 0 0 0,0-1 0 0 0,0 1 0 0 0,0-1 0 0 0,0 1 0 0 0,-1-1 0 0 0,1 1 0 0 0,0-1 0 0 0,0 1 0 0 0,-1-1 0 0 0,1 1 0 0 0,0-1 0 0 0,-1 1 0 0 0,1 0 0 0 0,0-1 0 0 0,-1 1 0 0 0,1 0 0 0 0,-1-1 0 0 0,1 1 0 0 0,-1 0 0 0 0,1 0 0 0 0,-1-1 1 0 0,1 1-1 0 0,-1 0 0 0 0,-2 0 125 0 0,0 1 0 0 0,0 0 0 0 0,0 0 0 0 0,0 0 0 0 0,0 0 0 0 0,0 0 0 0 0,1 0 0 0 0,-1 1 0 0 0,0 0 0 0 0,1-1 0 0 0,-1 1 0 0 0,-2 3 0 0 0,2-3 0 0 0,-20 16 296 0 0,1 0-1 0 0,1 2 1 0 0,0 1 0 0 0,2 0 0 0 0,0 1 0 0 0,-22 37 0 0 0,37-53-413 0 0,1 0 0 0 0,0 0 0 0 0,0 0 0 0 0,1 1 1 0 0,-1-1-1 0 0,2 1 0 0 0,-1 0 0 0 0,1 0 0 0 0,0 0 0 0 0,0 0 1 0 0,1 11-1 0 0,0-14-48 0 0,0-1 0 0 0,1 1-1 0 0,-1 0 1 0 0,1-1 0 0 0,0 1 0 0 0,0-1 0 0 0,0 0 0 0 0,0 1 0 0 0,1-1-1 0 0,0 0 1 0 0,-1 0 0 0 0,1 0 0 0 0,0 0 0 0 0,1 0 0 0 0,-1 0 0 0 0,0 0-1 0 0,1-1 1 0 0,-1 1 0 0 0,1-1 0 0 0,0 0 0 0 0,0 0 0 0 0,0 0 0 0 0,5 3-1 0 0,5 0-2 0 0,0 0-1 0 0,0 0 1 0 0,1-2-1 0 0,-1 0 0 0 0,1 0 1 0 0,0-1-1 0 0,16 0 0 0 0,-22-2-35 0 0,0 0 0 0 0,-1 0 0 0 0,1 0 0 0 0,0-1-1 0 0,-1-1 1 0 0,1 1 0 0 0,-1-1 0 0 0,1-1 0 0 0,-1 1-1 0 0,0-1 1 0 0,0 0 0 0 0,0-1 0 0 0,0 1 0 0 0,8-8-1 0 0,-13 10 25 0 0,-1 0 0 0 0,0 0-1 0 0,1 0 1 0 0,-1 0-1 0 0,0-1 1 0 0,0 1-1 0 0,0 0 1 0 0,0-1 0 0 0,0 1-1 0 0,0 0 1 0 0,-1-1-1 0 0,1 1 1 0 0,0-1 0 0 0,-1 1-1 0 0,1-1 1 0 0,-1 0-1 0 0,0 1 1 0 0,1-1-1 0 0,-1 1 1 0 0,0-1 0 0 0,0 0-1 0 0,0 1 1 0 0,0-1-1 0 0,0 0 1 0 0,0 1-1 0 0,-1-1 1 0 0,1 0 0 0 0,0 1-1 0 0,-1-1 1 0 0,1 1-1 0 0,-1-1 1 0 0,0 1-1 0 0,1-1 1 0 0,-1 1 0 0 0,0-1-1 0 0,0 1 1 0 0,0 0-1 0 0,0-1 1 0 0,0 1-1 0 0,-1 0 1 0 0,1 0 0 0 0,0 0-1 0 0,-3-2 1 0 0,-1-2-2 0 0,-2 1 1 0 0,1 0 0 0 0,0 0 0 0 0,-1 0-1 0 0,1 1 1 0 0,-1 0 0 0 0,0 0 0 0 0,-12-3-1 0 0,4 3-127 0 0,0 1 0 0 0,0 1 0 0 0,0 0 0 0 0,0 1 0 0 0,0 0 0 0 0,0 1 0 0 0,-16 4 0 0 0,12-1-1280 0 0,0 0-1 0 0,-31 13 1 0 0,33-10-109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53.442"/>
    </inkml:context>
    <inkml:brush xml:id="br0">
      <inkml:brushProperty name="width" value="0.1" units="cm"/>
      <inkml:brushProperty name="height" value="0.1" units="cm"/>
    </inkml:brush>
  </inkml:definitions>
  <inkml:trace contextRef="#ctx0" brushRef="#br0">28 84 6469 0 0,'-1'0'-22'0'0,"-21"-7"1046"0"0,17 2 204 0 0,15 2-229 0 0,102-6 686 0 0,167 9 0 0 0,-109 3-728 0 0,1242-48 1993 0 0,-1400 45-2941 0 0,190-18-1170 0 0,-216 20 53 0 0,-9 0-334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45.175"/>
    </inkml:context>
    <inkml:brush xml:id="br0">
      <inkml:brushProperty name="width" value="0.1" units="cm"/>
      <inkml:brushProperty name="height" value="0.1" units="cm"/>
    </inkml:brush>
  </inkml:definitions>
  <inkml:trace contextRef="#ctx0" brushRef="#br0">35 446 7261 0 0,'-34'-14'4958'0'0,"34"14"-4912"0"0,22-6 516 0 0,0-1 0 0 0,-1-1 0 0 0,30-15 0 0 0,-48 22-512 0 0,58-28 641 0 0,235-100 383 0 0,65-13-939 0 0,-330 129-150 0 0,-11 4 26 0 0,39-13-1 0 0,-49 21 14 0 0,18-7-970 0 0,-27 8 841 0 0,-1 0 0 0 0,1 0 0 0 0,-1 0 0 0 0,1-1 0 0 0,0 1 0 0 0,-1 0 0 0 0,1-1 0 0 0,-1 1-1 0 0,0 0 1 0 0,1-1 0 0 0,-1 1 0 0 0,1-1 0 0 0,-1 1 0 0 0,1-1 0 0 0,-1 1 0 0 0,0-1 0 0 0,1 1 0 0 0,-1-1 0 0 0,0 1 0 0 0,0-1 0 0 0,1 1 0 0 0,-1-1-1 0 0,0 1 1 0 0,0-1 0 0 0,0 0 0 0 0,0 1 0 0 0,0-1 0 0 0,0 1 0 0 0,0-1 0 0 0,0 0 0 0 0,0 1 0 0 0,0-1 0 0 0,0 1 0 0 0,0-1 0 0 0,0 0 0 0 0,0 1 0 0 0,0-1-1 0 0,-1 1 1 0 0,1-2 0 0 0,-3-10-2992 0 0,0 10 1787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45.584"/>
    </inkml:context>
    <inkml:brush xml:id="br0">
      <inkml:brushProperty name="width" value="0.1" units="cm"/>
      <inkml:brushProperty name="height" value="0.1" units="cm"/>
    </inkml:brush>
  </inkml:definitions>
  <inkml:trace contextRef="#ctx0" brushRef="#br0">94 72 8265 0 0,'-5'-7'-33'0'0,"1"1"0"0"0,-1 0 0 0 0,-1 0 0 0 0,1 0 0 0 0,-10-7 0 0 0,12 11 150 0 0,0-1-1 0 0,-1 1 1 0 0,1 0 0 0 0,-1 0-1 0 0,1 0 1 0 0,-1 0 0 0 0,0 1-1 0 0,1-1 1 0 0,-1 1 0 0 0,0 0-1 0 0,0 0 1 0 0,-7 0 0 0 0,43 7 690 0 0,20 3-496 0 0,198-16-48 0 0,-100 0-224 0 0,-40 1 55 0 0,-109 6-76 0 0,0 0-1 0 0,0 0 0 0 0,0 0 0 0 0,1 0 0 0 0,-1 0 1 0 0,0 1-1 0 0,0-1 0 0 0,0 1 0 0 0,1-1 1 0 0,-1 0-1 0 0,0 1 0 0 0,0 0 0 0 0,0-1 0 0 0,0 1 1 0 0,0 0-1 0 0,0-1 0 0 0,0 1 0 0 0,0 0 0 0 0,0 0 1 0 0,-1 0-1 0 0,2 1 0 0 0,0 1 42 0 0,-1-1-1 0 0,0 1 0 0 0,0-1 1 0 0,0 1-1 0 0,0 0 0 0 0,0-1 1 0 0,-1 1-1 0 0,1 0 0 0 0,0 3 1 0 0,-1 4 181 0 0,0 0 1 0 0,0 0-1 0 0,-1 0 1 0 0,-3 15-1 0 0,-9 21 528 0 0,-2-1 0 0 0,-27 59 0 0 0,15-39-529 0 0,17-39-345 0 0,-30 80 203 0 0,22-32-3144 0 0,16-57 1406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33.653"/>
    </inkml:context>
    <inkml:brush xml:id="br0">
      <inkml:brushProperty name="width" value="0.1" units="cm"/>
      <inkml:brushProperty name="height" value="0.1" units="cm"/>
    </inkml:brush>
  </inkml:definitions>
  <inkml:trace contextRef="#ctx0" brushRef="#br0">19 80 7905 0 0,'-18'-28'474'0'0,"18"28"-451"0"0,0 0 0 0 0,0 0 0 0 0,0 0 0 0 0,0-1 0 0 0,0 1 0 0 0,0 0 0 0 0,0 0 0 0 0,0 0 0 0 0,0 0 0 0 0,0 0 0 0 0,0-1 0 0 0,0 1 0 0 0,0 0 0 0 0,0 0 0 0 0,0 0 0 0 0,0 0 0 0 0,0 0 1 0 0,0-1-1 0 0,0 1 0 0 0,0 0 0 0 0,0 0 0 0 0,0 0 0 0 0,0 0 0 0 0,0 0 0 0 0,1-1 0 0 0,-1 1 0 0 0,0 0 0 0 0,0 0 0 0 0,0 0 0 0 0,0 0 0 0 0,0 0 0 0 0,0 0 0 0 0,0 0 0 0 0,1-1 0 0 0,-1 1 0 0 0,0 0 0 0 0,0 0 0 0 0,0 0 0 0 0,0 0 0 0 0,0 0 1 0 0,0 0-1 0 0,1 0 0 0 0,-1 0 0 0 0,0 0 0 0 0,0 0 0 0 0,0 0 0 0 0,0 0 0 0 0,1 0 0 0 0,-1 0 0 0 0,0 0 0 0 0,0 0 0 0 0,9-3 679 0 0,-6 4-521 0 0,-1 0 1 0 0,1 0-1 0 0,-1 0 0 0 0,1 1 1 0 0,-1-1-1 0 0,1 1 0 0 0,-1-1 1 0 0,0 1-1 0 0,0 0 0 0 0,3 2 1 0 0,14 10 564 0 0,-10-11-547 0 0,1 0 1 0 0,0 0 0 0 0,-1-1-1 0 0,1-1 1 0 0,0 0 0 0 0,13 1-1 0 0,62-6 597 0 0,-61 2-562 0 0,163-25 608 0 0,-54 5-574 0 0,137 3 160 0 0,-235 17-313 0 0,-16-2 8 0 0,-8 2 23 0 0,-16 7-257 0 0,0 0-573 0 0,-10-24-6685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34.179"/>
    </inkml:context>
    <inkml:brush xml:id="br0">
      <inkml:brushProperty name="width" value="0.1" units="cm"/>
      <inkml:brushProperty name="height" value="0.1" units="cm"/>
    </inkml:brush>
  </inkml:definitions>
  <inkml:trace contextRef="#ctx0" brushRef="#br0">79 46 8729 0 0,'-16'-16'101'0'0,"14"13"48"0"0,-1 0 0 0 0,0 1-1 0 0,0-1 1 0 0,0 0 0 0 0,0 1 0 0 0,0-1 0 0 0,0 1 0 0 0,-1 0 0 0 0,1 0 0 0 0,-7-2 0 0 0,-5 22 2935 0 0,9-9-1977 0 0,5-9-644 0 0,1-2-69 0 0,1 1-369 0 0,0 0 0 0 0,-1 0 0 0 0,1 0 0 0 0,0 1 0 0 0,0-1-1 0 0,0 0 1 0 0,0 1 0 0 0,0-1 0 0 0,0 0 0 0 0,0 1 0 0 0,0-1 0 0 0,0 1 0 0 0,0 0 0 0 0,0-1-1 0 0,0 1 1 0 0,0 0 0 0 0,0 0 0 0 0,0-1 0 0 0,0 1 0 0 0,0 0 0 0 0,0 0 0 0 0,0 0 0 0 0,1 0-1 0 0,-1 1 1 0 0,0-1 0 0 0,0 0 0 0 0,2 1 0 0 0,32 7 107 0 0,-34-8-120 0 0,22 7 35 0 0,23 5-39 0 0,0 3 0 0 0,-1 2 0 0 0,45 23 0 0 0,-80-35-9 0 0,0 0 0 0 0,0 1-1 0 0,-1 0 1 0 0,0 0 0 0 0,0 1 0 0 0,0 1-1 0 0,-1-1 1 0 0,0 1 0 0 0,0 1-1 0 0,11 16 1 0 0,-18-24 18 0 0,0 1-1 0 0,-1-1 0 0 0,1 0 1 0 0,0 1-1 0 0,0-1 0 0 0,-1 1 1 0 0,1 0-1 0 0,-1-1 0 0 0,1 1 1 0 0,-1 0-1 0 0,0-1 0 0 0,1 1 1 0 0,-1 0-1 0 0,0-1 0 0 0,0 1 1 0 0,0 0-1 0 0,0-1 0 0 0,-1 1 1 0 0,1 0-1 0 0,0-1 0 0 0,-2 4 1 0 0,1-3 60 0 0,-1 0 1 0 0,0 1-1 0 0,0-1 1 0 0,0 0-1 0 0,0 0 1 0 0,0 0-1 0 0,-1 0 1 0 0,1-1-1 0 0,0 1 1 0 0,-1-1-1 0 0,-3 2 1 0 0,-101 64 1147 0 0,52-32-778 0 0,33-23-374 0 0,19-11-49 0 0,0 0 0 0 0,0 1 0 0 0,-1 0 0 0 0,1-1 0 0 0,0 1 0 0 0,0 1 0 0 0,1-1 0 0 0,-1 0 0 0 0,0 0 0 0 0,1 1 0 0 0,-1 0 0 0 0,1-1 0 0 0,0 1 0 0 0,-3 5 0 0 0,-17 31 1307 0 0,22-40-1309 0 0,0 1 0 0 0,0 0 0 0 0,0 0 0 0 0,0 0 0 0 0,0 0 0 0 0,0 0 0 0 0,0 0 0 0 0,0 0 0 0 0,0-1 0 0 0,0 1 0 0 0,0 0 0 0 0,0 0 0 0 0,0 0 1 0 0,0 0-1 0 0,0 0 0 0 0,0 0 0 0 0,0 0 0 0 0,0 0 0 0 0,-1 0 0 0 0,1-1 0 0 0,0 1 0 0 0,0 0 0 0 0,0 0 0 0 0,0 0 0 0 0,0 0 0 0 0,0 0 0 0 0,0 0 0 0 0,0 0 0 0 0,0 0 0 0 0,0 0 0 0 0,-1 0 0 0 0,1 0 0 0 0,0 0 0 0 0,0 0 0 0 0,0 0 0 0 0,0 0 0 0 0,0 0 0 0 0,0 0 1 0 0,0 0-1 0 0,0 0 0 0 0,-1 0 0 0 0,1 0 0 0 0,0 0 0 0 0,0 0 0 0 0,0 0 0 0 0,0 0 0 0 0,0 0 0 0 0,0 0 0 0 0,0 0 0 0 0,0 0 0 0 0,-1 0 0 0 0,1 0 0 0 0,0 0 0 0 0,0 0 0 0 0,0 0 0 0 0,0-1-146 0 0,1 0 1 0 0,-1 0-1 0 0,0 0 0 0 0,1 1 0 0 0,-1-1 1 0 0,0 0-1 0 0,1 0 0 0 0,0 0 0 0 0,-1 0 0 0 0,1 1 1 0 0,-1-1-1 0 0,1 0 0 0 0,0 1 0 0 0,-1-1 0 0 0,1 0 1 0 0,1 0-1 0 0,-1 0-217 0 0,0 1 0 0 0,1-1-1 0 0,-1 0 1 0 0,0 1 0 0 0,0-1 0 0 0,-1 0 0 0 0,1 0 0 0 0,0 0 0 0 0,0 0 0 0 0,0 0-1 0 0,-1 0 1 0 0,1 0 0 0 0,1-2 0 0 0,5-5-2052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26.780"/>
    </inkml:context>
    <inkml:brush xml:id="br0">
      <inkml:brushProperty name="width" value="0.1" units="cm"/>
      <inkml:brushProperty name="height" value="0.1" units="cm"/>
    </inkml:brush>
  </inkml:definitions>
  <inkml:trace contextRef="#ctx0" brushRef="#br0">150 427 6313 0 0,'12'-1'357'0'0,"-12"1"-331"0"0,1 0 0 0 0,0 0-1 0 0,-1 0 1 0 0,1 0 0 0 0,-1 0 0 0 0,1 0 0 0 0,0-1-1 0 0,-1 1 1 0 0,1 0 0 0 0,-1 0 0 0 0,1 0 0 0 0,-1-1-1 0 0,1 1 1 0 0,-1 0 0 0 0,1-1 0 0 0,-1 1 0 0 0,1 0-1 0 0,-1-1 1 0 0,1 1 0 0 0,-1-1 0 0 0,1 1-1 0 0,-1-1 1 0 0,0 1 0 0 0,1-1 0 0 0,-1 1 0 0 0,0-1-1 0 0,1 1 1 0 0,-1-1 0 0 0,0 1 0 0 0,0-1 0 0 0,0 0-1 0 0,1 1 1 0 0,-1-1 0 0 0,0 0 0 0 0,17-25 783 0 0,-13 21-732 0 0,0-1 1 0 0,-1 1-1 0 0,1-1 0 0 0,-1 1 1 0 0,0-1-1 0 0,3-11 1 0 0,-6 16-57 0 0,0-1 1 0 0,1 1-1 0 0,-1-1 0 0 0,0 1 1 0 0,0-1-1 0 0,-1 1 1 0 0,1-1-1 0 0,0 1 1 0 0,0-1-1 0 0,-1 1 1 0 0,1 0-1 0 0,-1-1 1 0 0,1 1-1 0 0,-1-1 1 0 0,0 1-1 0 0,1 0 1 0 0,-1-1-1 0 0,0 1 0 0 0,0 0 1 0 0,0 0-1 0 0,0 0 1 0 0,0 0-1 0 0,0 0 1 0 0,0 0-1 0 0,0 0 1 0 0,-1 0-1 0 0,1 0 1 0 0,0 0-1 0 0,-1 1 1 0 0,1-1-1 0 0,0 0 0 0 0,-1 1 1 0 0,1-1-1 0 0,-3 1 1 0 0,1-1 35 0 0,1 0 0 0 0,-1 0 0 0 0,1 0 0 0 0,-1 1 0 0 0,0 0 0 0 0,1-1 0 0 0,-1 1 1 0 0,1 0-1 0 0,-1 0 0 0 0,0 0 0 0 0,1 1 0 0 0,-1-1 0 0 0,0 1 0 0 0,1-1 0 0 0,-5 3 0 0 0,3-1 23 0 0,-1 0 0 0 0,1 1-1 0 0,-1-1 1 0 0,1 1 0 0 0,0 0-1 0 0,0 1 1 0 0,-5 5 0 0 0,-3 5 72 0 0,1 0 1 0 0,1 1-1 0 0,-13 23 1 0 0,22-37-150 0 0,-9 17 79 0 0,0 1 0 0 0,-10 30 0 0 0,18-43-76 0 0,0 1-1 0 0,0-1 1 0 0,1 1-1 0 0,-1 0 1 0 0,2 0-1 0 0,-1-1 1 0 0,1 1-1 0 0,0 0 1 0 0,0 0-1 0 0,0 0 1 0 0,4 12-1 0 0,-4-17 2 0 0,1 1 0 0 0,0-1-1 0 0,0 1 1 0 0,0-1 0 0 0,1 0 0 0 0,-1 1-1 0 0,0-1 1 0 0,1 0 0 0 0,0 0 0 0 0,-1 0-1 0 0,1 0 1 0 0,0 0 0 0 0,0-1-1 0 0,0 1 1 0 0,0-1 0 0 0,0 1 0 0 0,0-1-1 0 0,1 1 1 0 0,3 0 0 0 0,-2-1-24 0 0,0 0 1 0 0,0 0-1 0 0,0 0 1 0 0,0-1-1 0 0,0 1 1 0 0,0-1-1 0 0,1 0 1 0 0,-1 0-1 0 0,0-1 1 0 0,0 1-1 0 0,6-3 1 0 0,-2 1-30 0 0,-1 0 1 0 0,1-1-1 0 0,-1 0 1 0 0,0 0-1 0 0,0-1 1 0 0,0 0-1 0 0,0 0 0 0 0,-1-1 1 0 0,0 1-1 0 0,1-1 1 0 0,-2-1-1 0 0,10-9 1 0 0,-11 8 19 0 0,1 0 1 0 0,-2 0 0 0 0,1-1 0 0 0,-1 1-1 0 0,0-1 1 0 0,0 0 0 0 0,-1 0-1 0 0,0 0 1 0 0,0 0 0 0 0,0-16-1 0 0,-2 8 1 0 0,0 0-1 0 0,-1-1 0 0 0,-1 1 0 0 0,-6-25 0 0 0,8 41 24 0 0,0 0 0 0 0,0 0 1 0 0,0 0-1 0 0,0 0 0 0 0,0 0 1 0 0,0 1-1 0 0,0-1 0 0 0,0 0 1 0 0,0 0-1 0 0,0 0 0 0 0,0 0 1 0 0,0 0-1 0 0,0 0 0 0 0,0 0 1 0 0,0 0-1 0 0,-1 0 0 0 0,1 0 1 0 0,0 0-1 0 0,0 0 0 0 0,0 0 0 0 0,0 0 1 0 0,0 0-1 0 0,0 0 0 0 0,0 0 1 0 0,0 0-1 0 0,0 0 0 0 0,0 0 1 0 0,0 0-1 0 0,0 0 0 0 0,-1 0 1 0 0,1 0-1 0 0,0 0 0 0 0,0 0 1 0 0,0 0-1 0 0,0 0 0 0 0,0 0 1 0 0,0 0-1 0 0,0 0 0 0 0,0 0 1 0 0,0 0-1 0 0,0 0 0 0 0,0-1 1 0 0,0 1-1 0 0,0 0 0 0 0,0 0 1 0 0,0 0-1 0 0,0 0 0 0 0,-1 0 1 0 0,1 0-1 0 0,0 0 0 0 0,0 0 1 0 0,0 0-1 0 0,0 0 0 0 0,0 0 1 0 0,-4 12-30 0 0,-1 16 30 0 0,4-15 74 0 0,1 0 0 0 0,1-1 0 0 0,0 1 1 0 0,0 0-1 0 0,1-1 0 0 0,7 23 0 0 0,-8-29-46 0 0,1 0-1 0 0,0 0 1 0 0,1-1-1 0 0,0 1 1 0 0,-1-1-1 0 0,2 0 0 0 0,-1 0 1 0 0,0 0-1 0 0,1 0 1 0 0,0-1-1 0 0,0 1 1 0 0,1-1-1 0 0,-1 0 0 0 0,1 0 1 0 0,0-1-1 0 0,7 5 1 0 0,-7-6-20 0 0,0-1 0 0 0,0 1 1 0 0,0-1-1 0 0,0 0 0 0 0,0-1 1 0 0,0 1-1 0 0,0-1 0 0 0,0 0 1 0 0,0 0-1 0 0,0-1 1 0 0,0 0-1 0 0,1 1 0 0 0,-2-2 1 0 0,1 1-1 0 0,0-1 0 0 0,0 1 1 0 0,0-1-1 0 0,-1 0 0 0 0,1-1 1 0 0,-1 1-1 0 0,6-5 0 0 0,4-2-29 0 0,-1-1 0 0 0,-1 0 0 0 0,0-1 0 0 0,0 0 0 0 0,14-19-1 0 0,-15 14-69 0 0,0 0-1 0 0,0-1 1 0 0,-2 0-1 0 0,0-1 1 0 0,7-20-1 0 0,26-98-252 0 0,-27 83 317 0 0,-3 6-13 0 0,8-70-1 0 0,-21 96-21 0 0,-3 16-8 0 0,-3 12 15 0 0,-2 7 78 0 0,0 0 0 0 0,1 0 0 0 0,1 1 0 0 0,1-1 0 0 0,0 2 0 0 0,1-1 0 0 0,-6 31 0 0 0,-8 114 1042 0 0,19-157-1036 0 0,-1 17 50 0 0,1 1 0 0 0,1-1 1 0 0,1 0-1 0 0,0 0 0 0 0,2-1 0 0 0,0 1 0 0 0,1 0 0 0 0,10 22 0 0 0,-13-38-74 0 0,-1 0-1 0 0,1-1 0 0 0,1 1 0 0 0,-1 0 0 0 0,0-1 1 0 0,1 0-1 0 0,0 1 0 0 0,0-1 0 0 0,0 0 0 0 0,0 0 1 0 0,0-1-1 0 0,1 1 0 0 0,-1-1 0 0 0,1 1 0 0 0,0-1 1 0 0,0 0-1 0 0,-1 0 0 0 0,8 1 0 0 0,-6-1-4 0 0,1-2 0 0 0,-1 1-1 0 0,1 0 1 0 0,-1-1 0 0 0,1 0-1 0 0,0 0 1 0 0,-1-1 0 0 0,1 1 0 0 0,-1-1-1 0 0,1-1 1 0 0,-1 1 0 0 0,1-1-1 0 0,9-4 1 0 0,-4 1-25 0 0,-1-1 0 0 0,0 0 0 0 0,0 0 0 0 0,0-1 0 0 0,0 0 0 0 0,-1-1-1 0 0,-1 0 1 0 0,11-13 0 0 0,-7 7-72 0 0,-1-1-1 0 0,-1-1 1 0 0,-1 1-1 0 0,14-32 1 0 0,-8 8-44 0 0,-2 0 1 0 0,-2 0-1 0 0,-2-1 0 0 0,5-47 1 0 0,-10 62 137 0 0,-2 17-1 0 0,0 0 1 0 0,-1 0 0 0 0,0 0 0 0 0,-1 0 0 0 0,0 0 0 0 0,0-1 0 0 0,-2-10-1 0 0,2 19 4 0 0,-1 0 0 0 0,1 0-1 0 0,0 0 1 0 0,-1 0 0 0 0,1 0-1 0 0,0 0 1 0 0,-1 1-1 0 0,1-1 1 0 0,0 0 0 0 0,-1 0-1 0 0,1 0 1 0 0,0 0 0 0 0,-1 0-1 0 0,1 0 1 0 0,0 1 0 0 0,0-1-1 0 0,-1 0 1 0 0,1 0 0 0 0,0 0-1 0 0,0 1 1 0 0,-1-1-1 0 0,1 0 1 0 0,0 0 0 0 0,0 1-1 0 0,0-1 1 0 0,-1 0 0 0 0,1 1-1 0 0,0-1 1 0 0,0 0 0 0 0,0 1-1 0 0,0-1 1 0 0,0 0 0 0 0,0 1-1 0 0,0-1 1 0 0,0 0-1 0 0,0 1 1 0 0,-10 16-19 0 0,3 6 75 0 0,1 1-1 0 0,1 0 1 0 0,1 0-1 0 0,-2 42 1 0 0,4-40 100 0 0,0 12 44 0 0,2 0 0 0 0,1 0 0 0 0,2 0 0 0 0,2 0 0 0 0,14 57 1 0 0,-19-93-200 0 0,1 1 0 0 0,0 0 0 0 0,0 0 0 0 0,0-1 0 0 0,1 1 0 0 0,-1-1 0 0 0,1 1 0 0 0,-1-1 0 0 0,1 1 0 0 0,0-1 0 0 0,0 0 0 0 0,0 0 0 0 0,0 0 0 0 0,0 0 0 0 0,4 3 0 0 0,-4-4 2 0 0,0 0-1 0 0,-1-1 0 0 0,1 1 0 0 0,-1-1 0 0 0,1 1 1 0 0,0-1-1 0 0,0 0 0 0 0,-1 1 0 0 0,1-1 0 0 0,0 0 1 0 0,0 0-1 0 0,-1 0 0 0 0,1 0 0 0 0,0-1 0 0 0,0 1 1 0 0,-1 0-1 0 0,1-1 0 0 0,0 1 0 0 0,-1-1 0 0 0,1 0 1 0 0,-1 1-1 0 0,1-1 0 0 0,0 0 0 0 0,-1 0 0 0 0,0 0 1 0 0,3-2-1 0 0,11-9-51 0 0,-1-1 0 0 0,0 0 0 0 0,-1-1 0 0 0,0-1 0 0 0,-1 0 0 0 0,-1-1 0 0 0,-1 0 1 0 0,0 0-1 0 0,-1-1 0 0 0,0 0 0 0 0,-2-1 0 0 0,0 0 0 0 0,-1 0 0 0 0,6-30 0 0 0,-11 46 47 0 0,1-10-36 0 0,0 0 1 0 0,1-21-1 0 0,-18 50-103 0 0,11-11 137 0 0,-3 10 9 0 0,0-1 1 0 0,0 1-1 0 0,-4 18 0 0 0,10-30 0 0 0,0 1 0 0 0,0 0 0 0 0,0 0-1 0 0,1-1 1 0 0,0 1 0 0 0,0 0 0 0 0,0 0-1 0 0,0 0 1 0 0,1 0 0 0 0,0-1 0 0 0,0 1-1 0 0,0 0 1 0 0,1-1 0 0 0,-1 1 0 0 0,5 7-1 0 0,-3-7 7 0 0,0-1-1 0 0,1 0 0 0 0,-1-1 1 0 0,1 1-1 0 0,0-1 0 0 0,0 1 1 0 0,0-1-1 0 0,0 0 0 0 0,1-1 1 0 0,-1 1-1 0 0,1-1 0 0 0,0 0 1 0 0,-1 0-1 0 0,1 0 0 0 0,0 0 1 0 0,10 1-1 0 0,-9-2-8 0 0,1 0-1 0 0,-1 0 1 0 0,1-1 0 0 0,-1 1-1 0 0,1-1 1 0 0,-1-1 0 0 0,1 1-1 0 0,-1-1 1 0 0,1-1 0 0 0,-1 1-1 0 0,0-1 1 0 0,0 0 0 0 0,8-3-1 0 0,-12 3 1 0 0,1 1 0 0 0,0-1 0 0 0,-1 0 0 0 0,0 0 0 0 0,1 0 0 0 0,-1 0-1 0 0,0 0 1 0 0,0 0 0 0 0,0-1 0 0 0,0 1 0 0 0,-1-1 0 0 0,1 1 0 0 0,-1-1-1 0 0,1 1 1 0 0,-1-1 0 0 0,1-3 0 0 0,-1 1-6 0 0,0 0 0 0 0,0 0 0 0 0,0 0 0 0 0,-1 0 1 0 0,0 0-1 0 0,0 0 0 0 0,0 0 0 0 0,-2-10 0 0 0,-1 2-50 0 0,-1 0-1 0 0,0 0 1 0 0,0 1-1 0 0,-2 0 1 0 0,1 0 0 0 0,-12-17-1 0 0,14 24 31 0 0,-2-4 6 0 0,0 1-1 0 0,-1 0 1 0 0,0 0 0 0 0,0 1 0 0 0,0 0-1 0 0,-1 0 1 0 0,-13-11 0 0 0,17 17 13 0 0,2 1-2 0 0,11 1-4 0 0,0 0 26 0 0,1 0 1 0 0,12 5-1 0 0,20 2-69 0 0,27-4-194 0 0,-37-3 187 0 0,-1 2-1 0 0,45 9 1 0 0,-76-11 58 0 0,-1-1 0 0 0,0 1 0 0 0,0 0 0 0 0,0-1 0 0 0,0 1 0 0 0,0 0 0 0 0,0-1 0 0 0,0 1 0 0 0,0 0 0 0 0,0 0 0 0 0,0-1 0 0 0,0 1 0 0 0,0 0 0 0 0,0-1 0 0 0,-1 1 0 0 0,1 0 0 0 0,0-1 0 0 0,0 1 0 0 0,-1-1 1 0 0,1 1-1 0 0,-1 0 0 0 0,0 0 0 0 0,-15 31 4 0 0,0 1 25 0 0,11-19-17 0 0,-3 7 17 0 0,1 1-1 0 0,-6 36 1 0 0,12-52-19 0 0,0 0 0 0 0,1 0 0 0 0,-1 0-1 0 0,1 0 1 0 0,1 0 0 0 0,-1-1 0 0 0,1 1 0 0 0,0 0 0 0 0,1 0 0 0 0,-1 0 0 0 0,1-1 0 0 0,0 1 0 0 0,0 0 0 0 0,1-1 0 0 0,3 6 0 0 0,-5-9-3 0 0,0-1-1 0 0,0 0 1 0 0,0 0 0 0 0,0 1 0 0 0,0-1-1 0 0,1 0 1 0 0,-1 0 0 0 0,0 0-1 0 0,0 0 1 0 0,1-1 0 0 0,-1 1 0 0 0,1 0-1 0 0,-1-1 1 0 0,1 1 0 0 0,-1 0-1 0 0,1-1 1 0 0,-1 0 0 0 0,1 1 0 0 0,-1-1-1 0 0,1 0 1 0 0,2 0 0 0 0,-1 0 0 0 0,1 0 1 0 0,-1-1-1 0 0,1 0 1 0 0,-1 1-1 0 0,0-1 1 0 0,1-1 0 0 0,-1 1-1 0 0,0 0 1 0 0,4-3-1 0 0,4-3-7 0 0,-1 0-1 0 0,-1 0 0 0 0,1-1 1 0 0,12-13-1 0 0,-4-1 3 0 0,0 0-1 0 0,23-41 1 0 0,7-9-9 0 0,-48 70 8 0 0,1 1 0 0 0,0 0 0 0 0,-1 0-1 0 0,1 0 1 0 0,0 0 0 0 0,0 0 0 0 0,0 0 0 0 0,0 0 0 0 0,0 0-1 0 0,0 1 1 0 0,0-1 0 0 0,0 0 0 0 0,0 0 0 0 0,1 1 0 0 0,-1-1-1 0 0,0 1 1 0 0,3-1 0 0 0,-3 1 1 0 0,0 0 1 0 0,-1 1-1 0 0,1-1 0 0 0,0 1 0 0 0,0-1 1 0 0,0 1-1 0 0,-1 0 0 0 0,1-1 0 0 0,0 1 1 0 0,-1 0-1 0 0,1 0 0 0 0,-1-1 0 0 0,1 1 1 0 0,-1 0-1 0 0,1 0 0 0 0,-1 0 0 0 0,1-1 1 0 0,-1 1-1 0 0,0 0 0 0 0,1 0 0 0 0,-1 0 1 0 0,0 0-1 0 0,0 0 0 0 0,0 2 0 0 0,6 23 161 0 0,3 33-1 0 0,-7-38 24 0 0,1 1-1 0 0,2-1 0 0 0,6 23 0 0 0,-8-35-130 0 0,0-1 0 0 0,0 1-1 0 0,1-1 1 0 0,0 0 0 0 0,0 0-1 0 0,1 0 1 0 0,0-1-1 0 0,0 1 1 0 0,1-1 0 0 0,0-1-1 0 0,11 11 1 0 0,-15-16-48 0 0,0 0 1 0 0,0 0-1 0 0,0 0 1 0 0,0-1-1 0 0,0 1 1 0 0,0-1-1 0 0,0 1 1 0 0,0-1-1 0 0,0 0 1 0 0,0 0-1 0 0,0 0 1 0 0,0 0-1 0 0,0 0 1 0 0,0 0-1 0 0,0 0 1 0 0,0-1-1 0 0,0 1 1 0 0,0-1-1 0 0,0 1 1 0 0,0-1-1 0 0,0 0 1 0 0,0 0-1 0 0,0 0 1 0 0,-1 0-1 0 0,1 0 1 0 0,0 0-1 0 0,1-2 1 0 0,5-3-4 0 0,-2 0 0 0 0,1 0 0 0 0,-1 0 0 0 0,11-13 0 0 0,-10 8 2 0 0,0 0 0 0 0,-1 0 0 0 0,0 0 0 0 0,0-1 0 0 0,-2 0 1 0 0,1 0-1 0 0,-1 0 0 0 0,-1 0 0 0 0,2-14 0 0 0,-3 9-73 0 0,0 0 1 0 0,-1 0-1 0 0,-1 0 0 0 0,-1-1 0 0 0,0 1 1 0 0,-5-20-1 0 0,6 36-16 0 0,0-1 0 0 0,0 1 0 0 0,-1 0 1 0 0,1-1-1 0 0,-1 1 0 0 0,1 0 0 0 0,-1-1 0 0 0,0 1 1 0 0,0 0-1 0 0,1 0 0 0 0,-1 0 0 0 0,0 0 1 0 0,0 0-1 0 0,0 0 0 0 0,0 0 0 0 0,0 0 0 0 0,0 0 1 0 0,0 0-1 0 0,-1 1 0 0 0,1-1 0 0 0,0 0 0 0 0,-2 0 1 0 0,-7-1-1035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38.730"/>
    </inkml:context>
    <inkml:brush xml:id="br0">
      <inkml:brushProperty name="width" value="0.1" units="cm"/>
      <inkml:brushProperty name="height" value="0.1" units="cm"/>
    </inkml:brush>
  </inkml:definitions>
  <inkml:trace contextRef="#ctx0" brushRef="#br0">570 105 6597 0 0,'-11'-12'-6'0'0,"0"0"0"0"0,0 1-1 0 0,-23-17 1 0 0,27 24 6 0 0,0-1 0 0 0,0 1-1 0 0,-1 1 1 0 0,0-1 0 0 0,0 1-1 0 0,0 0 1 0 0,0 1 0 0 0,-15-2-1 0 0,-5 0 174 0 0,0 1 0 0 0,0 1 0 0 0,0 2 0 0 0,0 1 0 0 0,0 1 0 0 0,0 1 0 0 0,0 2 0 0 0,-46 13 0 0 0,69-16-42 0 0,-1 0 0 0 0,1 1 0 0 0,-1-1 0 0 0,1 1 0 0 0,0 0 0 0 0,-9 7 0 0 0,12-8-74 0 0,0 0 0 0 0,1-1 0 0 0,-1 1 0 0 0,1 0 0 0 0,0 0 0 0 0,-1-1 0 0 0,1 1 1 0 0,0 0-1 0 0,0 0 0 0 0,0 1 0 0 0,1-1 0 0 0,-1 0 0 0 0,0 0 0 0 0,1 0 1 0 0,0 0-1 0 0,-1 1 0 0 0,1-1 0 0 0,0 0 0 0 0,0 0 0 0 0,0 1 0 0 0,1 3 1 0 0,6 23 341 0 0,1 0 1 0 0,1 0-1 0 0,1-1 1 0 0,23 42 0 0 0,-8-15 9 0 0,-6-10-199 0 0,-3 2 0 0 0,-1-1 0 0 0,-3 2 0 0 0,-1 0 0 0 0,-3 0 0 0 0,-2 1 0 0 0,-2-1-1 0 0,-2 1 1 0 0,-2 0 0 0 0,-2 0 0 0 0,-15 84 0 0 0,-75 255 751 0 0,-21 124-46 0 0,105-453-735 0 0,2 0 0 0 0,2 1 0 0 0,3 0 1 0 0,10 79-1 0 0,-8-129-154 0 0,1 0-1 0 0,0 0 1 0 0,1 0-1 0 0,0 0 1 0 0,1 0 0 0 0,0-1-1 0 0,0 1 1 0 0,1-1 0 0 0,0 0-1 0 0,1-1 1 0 0,6 9-1 0 0,-6-11 17 0 0,-1 0 0 0 0,2 0-1 0 0,-1-1 1 0 0,0 0 0 0 0,1 0-1 0 0,0-1 1 0 0,0 0 0 0 0,0 0-1 0 0,1 0 1 0 0,-1-1-1 0 0,1 0 1 0 0,0-1 0 0 0,0 0-1 0 0,10 2 1 0 0,10 0 49 0 0,-1-2-1 0 0,1-1 1 0 0,32-2-1 0 0,85-15-61 0 0,-67 7-19 0 0,68-6-40 0 0,200-26-2260 0 0,-212 21-1909 0 0,-85 14 2139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2:39.682"/>
    </inkml:context>
    <inkml:brush xml:id="br0">
      <inkml:brushProperty name="width" value="0.1" units="cm"/>
      <inkml:brushProperty name="height" value="0.1" units="cm"/>
    </inkml:brush>
  </inkml:definitions>
  <inkml:trace contextRef="#ctx0" brushRef="#br0">207 351 7681 0 0,'-44'-34'-14'0'0,"9"8"1079"0"0,-60-59 1 0 0,92 81-896 0 0,-1 0 0 0 0,1 0 0 0 0,0 0 0 0 0,0 0 0 0 0,1 0 0 0 0,-1-1 0 0 0,1 1 0 0 0,0-1 0 0 0,0 0 0 0 0,0 0 0 0 0,1 1 0 0 0,-2-10 0 0 0,3 11-128 0 0,0 0 0 0 0,0 0 1 0 0,0 0-1 0 0,1 1 0 0 0,-1-1 1 0 0,1 0-1 0 0,0 0 0 0 0,-1 0 1 0 0,1 0-1 0 0,0 0 1 0 0,1 1-1 0 0,-1-1 0 0 0,0 1 1 0 0,1-1-1 0 0,0 1 0 0 0,-1-1 1 0 0,1 1-1 0 0,0 0 0 0 0,0 0 1 0 0,0 0-1 0 0,1 0 0 0 0,3-3 1 0 0,5-2-39 0 0,0 0 0 0 0,1 0 0 0 0,0 1 0 0 0,1 1 0 0 0,-1 0 0 0 0,1 1 0 0 0,18-4 1 0 0,97-12-15 0 0,4 11 43 0 0,175 11 0 0 0,-221 1-6 0 0,0 4 1 0 0,87 19-1 0 0,-139-18 31 0 0,-1 2 0 0 0,0 1 0 0 0,32 15 0 0 0,-45-16 34 0 0,0 0 1 0 0,-1 1-1 0 0,0 2 1 0 0,-1 0-1 0 0,27 25 0 0 0,-36-29-36 0 0,-1 1 0 0 0,0-1 0 0 0,0 2-1 0 0,-1-1 1 0 0,-1 1 0 0 0,1 0 0 0 0,-2 0 0 0 0,0 1-1 0 0,0 0 1 0 0,-1 0 0 0 0,0 0 0 0 0,-1 0-1 0 0,-1 1 1 0 0,2 21 0 0 0,-2 8 216 0 0,-3 0 1 0 0,-1-1-1 0 0,-9 47 0 0 0,9-71-168 0 0,-9 82 582 0 0,4 114 0 0 0,16-5 65 0 0,8-45-221 0 0,7 0 0 0 0,50 175 0 0 0,-58-277-350 0 0,-3 1-1 0 0,-2 1 0 0 0,-4 0 0 0 0,0 120 1 0 0,-7-173-137 0 0,-1 0 0 0 0,0 0 0 0 0,-1 0 1 0 0,0 0-1 0 0,-1 0 0 0 0,0-1 0 0 0,0 1 1 0 0,-1-1-1 0 0,-1 1 0 0 0,1-1 0 0 0,-11 14 1 0 0,10-17 13 0 0,-1 0 0 0 0,0 0-1 0 0,1 0 1 0 0,-2-1 0 0 0,1 0 0 0 0,-1 0 0 0 0,0-1 0 0 0,0 0 0 0 0,0 0 0 0 0,0-1 0 0 0,0 1 0 0 0,-1-2 0 0 0,0 1 0 0 0,0-1 0 0 0,-11 2 0 0 0,-15 1-51 0 0,0-2 0 0 0,-1-1 0 0 0,-36-3 0 0 0,-105-15-401 0 0,139 12 238 0 0,-297-48-2749 0 0,332 52 2873 0 0,-64-10-1369 0 0,-4 5-393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07:36.836"/>
    </inkml:context>
    <inkml:brush xml:id="br0">
      <inkml:brushProperty name="width" value="0.1" units="cm"/>
      <inkml:brushProperty name="height" value="0.1" units="cm"/>
    </inkml:brush>
  </inkml:definitions>
  <inkml:trace contextRef="#ctx0" brushRef="#br0">0 0 24575,'0'0'-8191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42.801"/>
    </inkml:context>
    <inkml:brush xml:id="br0">
      <inkml:brushProperty name="width" value="0.05" units="cm"/>
      <inkml:brushProperty name="height" value="0.05" units="cm"/>
    </inkml:brush>
  </inkml:definitions>
  <inkml:trace contextRef="#ctx0" brushRef="#br0">258 110 8101 0 0,'7'24'3244'0'0,"-5"1"-2543"0"0,-2 1 0 0 0,-1 0 1 0 0,-9 47-1 0 0,0 29 388 0 0,8-16-361 0 0,1 10-46 0 0,-27 182 1 0 0,15-211-611 0 0,-2 2 30 0 0,-7 109-1 0 0,20-157-84 0 0,1-9-10 0 0,1 1-1 0 0,0-1 1 0 0,3 21 0 0 0,-3-32 0 0 0,1 0 0 0 0,0 0 0 0 0,0 0-1 0 0,-1 0 1 0 0,1 0 0 0 0,0 0 0 0 0,0 0 0 0 0,0 0 0 0 0,0 0 0 0 0,0 0-1 0 0,0-1 1 0 0,0 1 0 0 0,1 0 0 0 0,-1-1 0 0 0,0 1 0 0 0,0-1 0 0 0,1 1-1 0 0,-1-1 1 0 0,0 1 0 0 0,0-1 0 0 0,1 0 0 0 0,-1 0 0 0 0,0 0 0 0 0,1 0 0 0 0,-1 0-1 0 0,0 0 1 0 0,1 0 0 0 0,1 0 0 0 0,52-5 19 0 0,-40 3-11 0 0,578-32-68 0 0,2 32 82 0 0,136-4 132 0 0,-661 4-124 0 0,674-47 725 0 0,-709 43-609 0 0,-22 3 62 0 0,1 1 0 0 0,17-1 1 0 0,-37 4 1707 0 0,-12-6-950 0 0,16 3-967 0 0,-1 0-1 0 0,1 0 1 0 0,0 0-1 0 0,0 0 1 0 0,1 0-1 0 0,-1-1 1 0 0,0 1-1 0 0,1 0 1 0 0,-1-1-1 0 0,1 1 1 0 0,0-1-1 0 0,0 0 1 0 0,0 1-1 0 0,0-1 1 0 0,0 0-1 0 0,1 0 1 0 0,-1 0-1 0 0,1 1 1 0 0,-1-1-1 0 0,1 0 1 0 0,0 0-1 0 0,1-3 1 0 0,0-9-53 0 0,1 0 1 0 0,0 0-1 0 0,5-14 1 0 0,-5 18 20 0 0,46-154-371 0 0,-29 105 19 0 0,23-120 1 0 0,47-330 222 0 0,-85 495 158 0 0,-1 3 6 0 0,0 1-1 0 0,-1-1 0 0 0,1-15 1 0 0,-3 26-10 0 0,-1 1 0 0 0,1-1-1 0 0,0 1 1 0 0,-1-1 0 0 0,1 1 0 0 0,0-1 0 0 0,-1 1 0 0 0,1-1 0 0 0,-1 1 0 0 0,1-1 0 0 0,0 1 0 0 0,-1-1 0 0 0,1 1 0 0 0,-1-1 0 0 0,0 1 0 0 0,1 0 0 0 0,-1 0 0 0 0,1-1 0 0 0,-1 1 0 0 0,1 0 0 0 0,-1 0 0 0 0,0-1-1 0 0,1 1 1 0 0,-1 0 0 0 0,0 0 0 0 0,1 0 0 0 0,-1 0 0 0 0,1 0 0 0 0,-1 0 0 0 0,0 0 0 0 0,1 0 0 0 0,-2 0 0 0 0,-24 2-84 0 0,25-2 84 0 0,-915 61-634 0 0,154-49 281 0 0,-315 9 246 0 0,1008-19 93 0 0,-46 0 7 0 0,-158 25 0 0 0,272-27-9 0 0,1 0 0 0 0,-1 0 0 0 0,0 0 0 0 0,1 0 0 0 0,-1 0 1 0 0,1 0-1 0 0,-1 0 0 0 0,1 0 0 0 0,-1 0 0 0 0,1 0 0 0 0,-1 1 0 0 0,1-1 0 0 0,0 0 1 0 0,-1 0-1 0 0,1 0 0 0 0,-1 1 0 0 0,1-1 0 0 0,-1 0 0 0 0,1 1 0 0 0,0-1 0 0 0,-1 0 1 0 0,1 1-1 0 0,0-1 0 0 0,-1 0 0 0 0,1 1 0 0 0,0-1 0 0 0,-1 1 0 0 0,1-1 0 0 0,0 1 0 0 0,0-1 1 0 0,-1 0-1 0 0,1 1 0 0 0,0-1 0 0 0,0 2 0 0 0,0-1-16 0 0,1 0 1 0 0,-1 0-1 0 0,1 0 0 0 0,0 0 1 0 0,-1 0-1 0 0,1 0 0 0 0,0 0 1 0 0,0 0-1 0 0,0 0 1 0 0,0 0-1 0 0,0 0 0 0 0,0-1 1 0 0,1 2-1 0 0,37 20-417 0 0,-12-13-361 0 0,0-1 0 0 0,0-1 0 0 0,1-2 0 0 0,29 3 0 0 0,-22 1-1702 0 0,-18-7 1070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0.346"/>
    </inkml:context>
    <inkml:brush xml:id="br0">
      <inkml:brushProperty name="width" value="0.05" units="cm"/>
      <inkml:brushProperty name="height" value="0.05" units="cm"/>
    </inkml:brush>
  </inkml:definitions>
  <inkml:trace contextRef="#ctx0" brushRef="#br0">757 895 10185 0 0,'-1'-9'639'0'0,"1"9"-602"0"0,0 0 0 0 0,0-1 0 0 0,0 1 0 0 0,0 0 1 0 0,0-1-1 0 0,0 1 0 0 0,0 0 0 0 0,0-1 1 0 0,0 1-1 0 0,0 0 0 0 0,0-1 0 0 0,0 1 1 0 0,0 0-1 0 0,0-1 0 0 0,0 1 0 0 0,0 0 1 0 0,0 0-1 0 0,1-1 0 0 0,-1 1 0 0 0,0 0 1 0 0,0-1-1 0 0,0 1 0 0 0,1 0 0 0 0,-1 0 0 0 0,0-1 1 0 0,0 1-1 0 0,1 0 0 0 0,-1 0 0 0 0,0 0 1 0 0,0-1-1 0 0,1 1 0 0 0,1-2 190 0 0,-1-1 0 0 0,0 0 0 0 0,0 1 0 0 0,0-1 0 0 0,0 0 0 0 0,0 1 0 0 0,0-1 0 0 0,0-5 0 0 0,2-7 300 0 0,5-6-209 0 0,-1-1 0 0 0,-2 0-1 0 0,5-35 1 0 0,-9 54-316 0 0,-1 0 1 0 0,0-1-1 0 0,0 1 0 0 0,-1 0 0 0 0,1 0 0 0 0,0 0 1 0 0,-1 0-1 0 0,0 0 0 0 0,0 0 0 0 0,0 0 0 0 0,0 0 1 0 0,0 0-1 0 0,-1 0 0 0 0,1 0 0 0 0,-1 1 0 0 0,0-1 1 0 0,0 0-1 0 0,0 1 0 0 0,0 0 0 0 0,0-1 0 0 0,-4-2 1 0 0,3 3-6 0 0,0 0 1 0 0,-1 1-1 0 0,1-1 1 0 0,0 1 0 0 0,-1-1-1 0 0,1 1 1 0 0,-1 0 0 0 0,0 0-1 0 0,1 1 1 0 0,-1-1-1 0 0,1 1 1 0 0,-1 0 0 0 0,0 0-1 0 0,0 0 1 0 0,1 0 0 0 0,-1 1-1 0 0,0-1 1 0 0,-5 3-1 0 0,-8 2 40 0 0,0 1-1 0 0,0 2 1 0 0,0-1-1 0 0,1 2 0 0 0,0 0 1 0 0,1 1-1 0 0,-19 16 1 0 0,-94 92 412 0 0,106-96-365 0 0,-266 269 950 0 0,273-276-986 0 0,1 0-1 0 0,0 0 0 0 0,1 2 1 0 0,1 0-1 0 0,0 0 0 0 0,-17 34 1 0 0,28-49-33 0 0,0 1 0 0 0,0 0 0 0 0,0-1 0 0 0,1 1 0 0 0,-1-1 0 0 0,1 1 0 0 0,-1 0 1 0 0,1 0-1 0 0,0-1 0 0 0,0 1 0 0 0,0 0 0 0 0,0-1 0 0 0,1 1 0 0 0,-1 0 0 0 0,1 0 1 0 0,-1-1-1 0 0,1 1 0 0 0,0-1 0 0 0,0 1 0 0 0,0-1 0 0 0,3 5 0 0 0,-2-4 9 0 0,0-1-1 0 0,1 0 0 0 0,-1 0 0 0 0,0 0 0 0 0,1 0 0 0 0,-1 0 1 0 0,1-1-1 0 0,0 1 0 0 0,0-1 0 0 0,0 1 0 0 0,0-1 1 0 0,-1 0-1 0 0,1 0 0 0 0,1-1 0 0 0,-1 1 0 0 0,0 0 1 0 0,0-1-1 0 0,5 0 0 0 0,9 0-9 0 0,1-1-1 0 0,-1-1 0 0 0,0 0 1 0 0,0-2-1 0 0,0 0 1 0 0,0 0-1 0 0,-1-2 1 0 0,28-12-1 0 0,8-9-213 0 0,59-39 0 0 0,-63 34 70 0 0,-1-1 1 0 0,-2-2-1 0 0,68-69 1 0 0,-89 77 105 0 0,-1-1-1 0 0,-1 0 1 0 0,-1-2 0 0 0,-1 0-1 0 0,-2-2 1 0 0,27-65 0 0 0,-22 31 11 0 0,-3-1 0 0 0,-3 0 1 0 0,8-72-1 0 0,2-208 27 0 0,-26 328-24 0 0,0 11-8 0 0,-1 1 0 0 0,0-1 0 0 0,0 0-1 0 0,-1 1 1 0 0,1-1 0 0 0,-5-12 0 0 0,4 21 10 0 0,1 0 1 0 0,-1 0-1 0 0,0 0 0 0 0,0 0 1 0 0,0 1-1 0 0,0-1 1 0 0,1 0-1 0 0,-1 0 1 0 0,1 1-1 0 0,-1-1 1 0 0,1 0-1 0 0,-1 2 1 0 0,-13 67 57 0 0,-7 105 1 0 0,15-111-24 0 0,-19 241 286 0 0,-18 159 84 0 0,41-456-446 0 0,-12 107-376 0 0,10-40-2968 0 0,6-62 1803 0 0,-1-3-182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1.082"/>
    </inkml:context>
    <inkml:brush xml:id="br0">
      <inkml:brushProperty name="width" value="0.05" units="cm"/>
      <inkml:brushProperty name="height" value="0.05" units="cm"/>
    </inkml:brush>
  </inkml:definitions>
  <inkml:trace contextRef="#ctx0" brushRef="#br0">48 208 8229 0 0,'29'-189'2363'0'0,"-28"173"-994"0"0,-2 13-128 0 0,-3 11-718 0 0,-1 9-315 0 0,2-1 0 0 0,0 1 0 0 0,0 0 1 0 0,1 24-1 0 0,-1-3-6 0 0,-19 259 642 0 0,-1 20-28 0 0,22-297-811 0 0,1-16-2 0 0,0 1 1 0 0,0 0-1 0 0,-1-1 1 0 0,0 1-1 0 0,1-1 1 0 0,-1 1-1 0 0,-1-1 1 0 0,-1 6-1 0 0,7-21-31 0 0,0 0-1 0 0,-1-1 1 0 0,0 1-1 0 0,-1-1 1 0 0,1-11-1 0 0,2-14-21 0 0,9-73 0 0 0,-12 80 21 0 0,2-1 0 0 0,1 1 0 0 0,17-57 0 0 0,-20 82 27 0 0,0 0 0 0 0,1-1 0 0 0,0 1 0 0 0,0 1 1 0 0,0-1-1 0 0,1 0 0 0 0,-1 1 0 0 0,1 0 0 0 0,0 0 0 0 0,1 0 1 0 0,-1 0-1 0 0,0 1 0 0 0,1-1 0 0 0,0 1 0 0 0,0 0 0 0 0,6-2 1 0 0,10-3 24 0 0,-1 0 0 0 0,1 2 0 0 0,22-4 1 0 0,25-8 39 0 0,-10-4 52 0 0,-27 10-45 0 0,0 1-1 0 0,35-8 1 0 0,-62 19-70 0 0,0-1 1 0 0,1 0-1 0 0,-1 1 1 0 0,0 0 0 0 0,0 0-1 0 0,5 1 1 0 0,15 1 7 0 0,35 2 14 0 0,-57-4-21 0 0,0 0 0 0 0,0 0-1 0 0,0 0 1 0 0,0 1 0 0 0,0-1 0 0 0,0 1-1 0 0,0-1 1 0 0,0 1 0 0 0,-1 0-1 0 0,1-1 1 0 0,0 1 0 0 0,0 0 0 0 0,-1 0-1 0 0,1 1 1 0 0,0-1 0 0 0,-1 0 0 0 0,1 0-1 0 0,-1 1 1 0 0,0-1 0 0 0,1 1-1 0 0,-1-1 1 0 0,1 3 0 0 0,3 2-6 0 0,-2-1 4 0 0,0 0-1 0 0,1 1 1 0 0,-2-1 0 0 0,5 10-1 0 0,-6-14 2 0 0,-1 0 0 0 0,1 1-1 0 0,-1-1 1 0 0,1 1 0 0 0,-1-1-1 0 0,1 0 1 0 0,-1 1 0 0 0,0-1-1 0 0,0 1 1 0 0,0-1 0 0 0,0 1-1 0 0,0-1 1 0 0,0 0 0 0 0,0 1-1 0 0,0-1 1 0 0,0 1 0 0 0,-1-1-1 0 0,1 1 1 0 0,-1-1 0 0 0,1 0-1 0 0,-1 1 1 0 0,1-1 0 0 0,-1 0-1 0 0,0 0 1 0 0,0 1 0 0 0,-1 0-1 0 0,-12 5-6 0 0,12-6 6 0 0,0-1 0 0 0,1 1 1 0 0,-1-1-1 0 0,0 1 0 0 0,0 0 1 0 0,1-1-1 0 0,-1 1 0 0 0,1 0 1 0 0,-1 0-1 0 0,1 0 0 0 0,-1 0 1 0 0,1 1-1 0 0,0-1 0 0 0,-1 0 1 0 0,1 0-1 0 0,0 1 0 0 0,0-1 1 0 0,0 1-1 0 0,0-1 0 0 0,0 1 1 0 0,0 0-1 0 0,0-1 0 0 0,1 1 1 0 0,-1 0-1 0 0,1-1 1 0 0,-1 1-1 0 0,1 0 0 0 0,-1 3 1 0 0,1 2 0 0 0,-1 1 0 0 0,0 0 0 0 0,0-1 0 0 0,-1 1 0 0 0,0-1 0 0 0,0 1 0 0 0,-1-1-1 0 0,0 0 1 0 0,0 0 0 0 0,-1 0 0 0 0,0 0 0 0 0,0-1 0 0 0,-8 10 0 0 0,4-6-6 0 0,0-2 0 0 0,-1 1 0 0 0,0-1 0 0 0,0 0 0 0 0,-1-1 0 0 0,0 0-1 0 0,-21 10 1 0 0,14-9 9 0 0,0 0 0 0 0,0-2 0 0 0,-1 0 0 0 0,0-1 0 0 0,0-1 0 0 0,0 0-1 0 0,0-2 1 0 0,-23 1 0 0 0,40-3-2 0 0,1 1-1 0 0,0-1 0 0 0,0 0 1 0 0,-1 0-1 0 0,1 0 0 0 0,0 0 1 0 0,-1 0-1 0 0,1 0 0 0 0,0 0 1 0 0,-1 0-1 0 0,1 0 0 0 0,0 0 1 0 0,0 0-1 0 0,-1 0 0 0 0,1 0 1 0 0,0 0-1 0 0,-1 0 0 0 0,1 0 1 0 0,0 0-1 0 0,-1 0 0 0 0,1 0 1 0 0,0 0-1 0 0,0-1 0 0 0,-1 1 1 0 0,1 0-1 0 0,0 0 0 0 0,0 0 1 0 0,-1 0-1 0 0,1-1 0 0 0,0 1 1 0 0,0 0-1 0 0,-1 0 0 0 0,1-1 1 0 0,0 1-1 0 0,0 0 0 0 0,0 0 1 0 0,0-1-1 0 0,-1 1 0 0 0,1 0 1 0 0,0 0-1 0 0,0-1 0 0 0,0 1 1 0 0,0 0-1 0 0,0-1 0 0 0,0 1 1 0 0,12-13 31 0 0,25-8 16 0 0,-22 13-27 0 0,0 2 1 0 0,0 0-1 0 0,0 1 0 0 0,1 0 1 0 0,0 1-1 0 0,-1 1 1 0 0,1 0-1 0 0,30 0 1 0 0,-28 4 78 0 0,1 1 0 0 0,-1 1 0 0 0,1 0 0 0 0,-1 1 0 0 0,0 1 0 0 0,0 1 0 0 0,23 11 0 0 0,-28-11-59 0 0,-1 0 0 0 0,-1 1 0 0 0,1 0 0 0 0,-1 1 0 0 0,-1 0 0 0 0,1 1-1 0 0,-1 0 1 0 0,-1 0 0 0 0,0 1 0 0 0,0 1 0 0 0,7 11 0 0 0,-14-20-30 0 0,-1 0 0 0 0,0 1 0 0 0,1-1 0 0 0,-1 0 0 0 0,0 0 0 0 0,0 1-1 0 0,0-1 1 0 0,-1 1 0 0 0,1-1 0 0 0,-1 1 0 0 0,1-1 0 0 0,-1 1 0 0 0,0-1-1 0 0,0 1 1 0 0,0 0 0 0 0,0-1 0 0 0,0 1 0 0 0,-1-1 0 0 0,1 1 0 0 0,-1-1 0 0 0,0 1-1 0 0,0-1 1 0 0,0 1 0 0 0,-2 3 0 0 0,0-2 12 0 0,0-1 0 0 0,0 1 1 0 0,0-1-1 0 0,0 0 0 0 0,0 0 0 0 0,-1 0 1 0 0,0-1-1 0 0,0 1 0 0 0,1-1 0 0 0,-1 0 0 0 0,-1 0 1 0 0,1 0-1 0 0,-6 2 0 0 0,-17 4 26 0 0,0-2-1 0 0,-1 0 0 0 0,1-2 1 0 0,-1-1-1 0 0,0-1 1 0 0,-36-3-1 0 0,-170-25-1373 0 0,97 7-2961 0 0,109 17 2460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2.305"/>
    </inkml:context>
    <inkml:brush xml:id="br0">
      <inkml:brushProperty name="width" value="0.05" units="cm"/>
      <inkml:brushProperty name="height" value="0.05" units="cm"/>
    </inkml:brush>
  </inkml:definitions>
  <inkml:trace contextRef="#ctx0" brushRef="#br0">819 65 11341 0 0,'-8'-64'1830'0'0,"12"111"-378"0"0,-10 263 63 0 0,-13 0 1 0 0,-14-2 0 0 0,-107 452 0 0 0,-78 1-385 0 0,17-65-195 0 0,25 112-668 0 0,168-758-282 0 0,1-1 0 0 0,3 1-1 0 0,2-1 1 0 0,7 82 0 0 0,-4-116 5 0 0,2 0 0 0 0,0-1-1 0 0,1 0 1 0 0,0 0 0 0 0,1 0-1 0 0,1 0 1 0 0,9 15 0 0 0,-12-23 0 0 0,1 0 1 0 0,0-1-1 0 0,0 1 0 0 0,0-1 1 0 0,1 0-1 0 0,0 0 0 0 0,0-1 1 0 0,0 1-1 0 0,1-1 0 0 0,-1 0 1 0 0,1-1-1 0 0,0 0 0 0 0,0 1 1 0 0,0-2-1 0 0,1 1 0 0 0,-1-1 1 0 0,12 3-1 0 0,-1-3-10 0 0,0 0 0 0 0,0-1 0 0 0,0 0 0 0 0,29-4-1 0 0,69-15-81 0 0,-73 11 97 0 0,823-131 281 0 0,5 51-146 0 0,417 49-110 0 0,2 47 86 0 0,30 40 424 0 0,-261-6 214 0 0,-740-33-420 0 0,334 5-165 0 0,-646-15-180 0 0,93-4 40 0 0,-99 4-13 0 0,1 0 1 0 0,-1 0 0 0 0,1 0-1 0 0,-1 0 1 0 0,1 0 0 0 0,-1 0 0 0 0,1 0-1 0 0,-1 0 1 0 0,1 0 0 0 0,-1 0-1 0 0,0 0 1 0 0,1 0 0 0 0,-1-1 0 0 0,1 1-1 0 0,-1 0 1 0 0,1 0 0 0 0,-1 0-1 0 0,0-1 1 0 0,1 1 0 0 0,-1 0-1 0 0,1-1 1 0 0,-1 1 0 0 0,0 0 0 0 0,0-1-1 0 0,1 1 1 0 0,-1-1 0 0 0,-7-9 137 0 0,-24-8 4 0 0,26 16-133 0 0,-41-19-167 0 0,-87-28 0 0 0,-12-3-26 0 0,100 31 134 0 0,0-2 1 0 0,2-1-1 0 0,-74-57 0 0 0,-32-46-413 0 0,126 104 337 0 0,1-1-1 0 0,0-2 1 0 0,-34-54-1 0 0,27 28-37 0 0,3-2 0 0 0,2 0 1 0 0,3-2-1 0 0,2 0 0 0 0,2-1 0 0 0,-13-94 0 0 0,13 22-517 0 0,1-254 1 0 0,20 250 412 0 0,7 1 0 0 0,5 0 1 0 0,5 1-1 0 0,52-169 0 0 0,108-218 84 0 0,31 13 139 0 0,-181 435 39 0 0,75-191 45 0 0,-84 195-34 0 0,-2-1 1 0 0,10-70-1 0 0,-28 127-4 0 0,-1 1 1 0 0,-1-1-1 0 0,1 0 0 0 0,-1 1 1 0 0,-1-1-1 0 0,0 0 0 0 0,0 1 1 0 0,-1-1-1 0 0,-5-16 1 0 0,5 21-10 0 0,0 1 1 0 0,0-1 0 0 0,0 1 0 0 0,-1 0-1 0 0,0-1 1 0 0,1 1 0 0 0,-1 0-1 0 0,-1 1 1 0 0,1-1 0 0 0,-1 0 0 0 0,1 1-1 0 0,-1 0 1 0 0,0 0 0 0 0,0 0-1 0 0,0 0 1 0 0,-1 1 0 0 0,1-1 0 0 0,0 1-1 0 0,-1 0 1 0 0,-7-2 0 0 0,-6 0-2 0 0,0 1 0 0 0,0 0 1 0 0,0 2-1 0 0,-33 0 0 0 0,-75 13 17 0 0,72-6-20 0 0,17-2-3 0 0,-611 49-7 0 0,-677-26 0 0 0,640-16 50 0 0,-1139 46-53 0 0,1519-42-92 0 0,-560 16-1552 0 0,865-31 1636 0 0,0 0 1 0 0,0 0 0 0 0,0 0 0 0 0,0 0 0 0 0,0 0-1 0 0,0 0 1 0 0,0 0 0 0 0,0-1 0 0 0,1 1 0 0 0,-1 0-1 0 0,0 0 1 0 0,0 0 0 0 0,0 0 0 0 0,0 0 0 0 0,0 0-1 0 0,0 0 1 0 0,0 1 0 0 0,0-1 0 0 0,0 0 0 0 0,1 0-1 0 0,-1 0 1 0 0,0 0 0 0 0,0 0 0 0 0,0 0 0 0 0,0 0-1 0 0,0 0 1 0 0,0 0 0 0 0,0 0 0 0 0,0 0 0 0 0,0 0-1 0 0,0 0 1 0 0,0 0 0 0 0,0 0 0 0 0,0 0 0 0 0,1 0-1 0 0,-1 0 1 0 0,0 1 0 0 0,0-1 0 0 0,0 0 0 0 0,0 0-1 0 0,0 0 1 0 0,0 0 0 0 0,0 0 0 0 0,0 0 0 0 0,0 0-1 0 0,0 0 1 0 0,0 0 0 0 0,0 0 0 0 0,0 1 0 0 0,0-1-1 0 0,0 0 1 0 0,0 0 0 0 0,0 0 0 0 0,0 0 0 0 0,0 0-1 0 0,0 0 1 0 0,0 0 0 0 0,0 0 0 0 0,0 0 0 0 0,0 1-1 0 0,0-1 1 0 0,-1 0 0 0 0,-6 7-1147 0 0,-17 6 231 0 0,0-6 408 0 0,-1 0 0 0 0,-46 4 0 0 0,50-8-171 0 0,0 0-1 0 0,-1 1 0 0 0,2 1 1 0 0,-38 14-1 0 0,30-10-1145 0 0,25-5 892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2.679"/>
    </inkml:context>
    <inkml:brush xml:id="br0">
      <inkml:brushProperty name="width" value="0.05" units="cm"/>
      <inkml:brushProperty name="height" value="0.05" units="cm"/>
    </inkml:brush>
  </inkml:definitions>
  <inkml:trace contextRef="#ctx0" brushRef="#br0">0 132 7937 0 0,'10'-56'1841'0'0,"-10"47"-698"0"0,0-1 0 0 0,1 1 0 0 0,0-1 0 0 0,1 1 1 0 0,4-18-1 0 0,-5 27-1123 0 0,-1-1 0 0 0,0 1 0 0 0,0 0 0 0 0,0 0 0 0 0,0 0 0 0 0,1 0 0 0 0,-1 0 0 0 0,0 0 0 0 0,0 0 0 0 0,0 0 0 0 0,1 0 0 0 0,-1 0 1 0 0,0 0-1 0 0,0 0 0 0 0,0 0 0 0 0,1 0 0 0 0,-1 0 0 0 0,0 0 0 0 0,0 0 0 0 0,1 0 0 0 0,-1 0 0 0 0,0 0 0 0 0,0 0 0 0 0,0 0 0 0 0,1 0 0 0 0,-1 0 0 0 0,0 0 0 0 0,0 0 0 0 0,0 0 0 0 0,0 0 0 0 0,1 1 0 0 0,-1-1 1 0 0,0 0-1 0 0,0 0 0 0 0,0 0 0 0 0,0 0 0 0 0,0 0 0 0 0,1 1 0 0 0,-1-1 0 0 0,0 0 0 0 0,0 0 0 0 0,0 0 0 0 0,0 0 0 0 0,0 1 0 0 0,0-1 0 0 0,0 0 0 0 0,0 0 0 0 0,0 0 0 0 0,0 1 0 0 0,0-1 0 0 0,0 0 0 0 0,0 1 1 0 0,6 10 278 0 0,2 28-14 0 0,-2 0 1 0 0,-1 1-1 0 0,-2 0 1 0 0,-4 54-1 0 0,1-51-264 0 0,0 26-146 0 0,-3 157-1438 0 0,-14-78-2258 0 0,13-129 2463 0 0,-1-1-1 0 0,-11 30 1 0 0,6-26-140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3.449"/>
    </inkml:context>
    <inkml:brush xml:id="br0">
      <inkml:brushProperty name="width" value="0.05" units="cm"/>
      <inkml:brushProperty name="height" value="0.05" units="cm"/>
    </inkml:brush>
  </inkml:definitions>
  <inkml:trace contextRef="#ctx0" brushRef="#br0">63 444 9465 0 0,'-17'-43'965'0'0,"-20"-85"1"0"0,34 115-667 0 0,1-1 0 0 0,0 0 0 0 0,1 0 0 0 0,1 0 0 0 0,0-1 0 0 0,1 1 1 0 0,0 0-1 0 0,1 0 0 0 0,1 1 0 0 0,7-24 0 0 0,-8 32-249 0 0,0 0 1 0 0,0 0-1 0 0,1 0 0 0 0,0 0 1 0 0,0 1-1 0 0,0-1 0 0 0,1 1 1 0 0,-1 0-1 0 0,1 0 0 0 0,0 0 1 0 0,0 0-1 0 0,1 1 0 0 0,6-5 1 0 0,-2 4-9 0 0,-1-1 0 0 0,1 1 0 0 0,0 1 0 0 0,0 0 0 0 0,0 0 1 0 0,1 1-1 0 0,11-2 0 0 0,2 2 15 0 0,0 1 1 0 0,-1 0-1 0 0,1 2 0 0 0,0 1 1 0 0,41 8-1 0 0,-30-1 20 0 0,0 1-1 0 0,0 1 0 0 0,-1 2 1 0 0,-1 1-1 0 0,0 1 0 0 0,35 25 1 0 0,-42-24-7 0 0,0 2 1 0 0,-2 1-1 0 0,0 1 1 0 0,-2 0-1 0 0,0 2 1 0 0,-1 0-1 0 0,28 43 1 0 0,-41-55-27 0 0,-2 0 0 0 0,1 0 0 0 0,-2 1 0 0 0,1 0 0 0 0,-2 0-1 0 0,1 0 1 0 0,-1 0 0 0 0,-1 0 0 0 0,2 22 0 0 0,-3-29-36 0 0,-1 0-1 0 0,0-1 0 0 0,-1 1 1 0 0,1 0-1 0 0,-1 0 0 0 0,1 0 1 0 0,-1 0-1 0 0,0-1 0 0 0,0 1 1 0 0,-1 0-1 0 0,1-1 0 0 0,-1 1 1 0 0,0-1-1 0 0,0 1 1 0 0,0-1-1 0 0,0 0 0 0 0,-1 0 1 0 0,1 0-1 0 0,-1 0 0 0 0,0 0 1 0 0,0-1-1 0 0,0 1 0 0 0,0-1 1 0 0,0 0-1 0 0,0 0 0 0 0,-1 0 1 0 0,1 0-1 0 0,-1-1 1 0 0,1 1-1 0 0,-1-1 0 0 0,0 0 1 0 0,-6 1-1 0 0,1 0-42 0 0,0-1 0 0 0,0 0 0 0 0,0 0-1 0 0,0-1 1 0 0,0 0 0 0 0,0-1 0 0 0,0 0 0 0 0,0 0 0 0 0,0-1 0 0 0,0 0 0 0 0,1-1-1 0 0,-1 0 1 0 0,-8-4 0 0 0,13 5-12 0 0,1 0-1 0 0,-1 0 1 0 0,0 0-1 0 0,1 0 0 0 0,-1-1 1 0 0,1 0-1 0 0,0 1 1 0 0,-1-1-1 0 0,1-1 1 0 0,1 1-1 0 0,-1 0 1 0 0,0-1-1 0 0,1 1 1 0 0,0-1-1 0 0,0 0 0 0 0,0 0 1 0 0,0 0-1 0 0,1 0 1 0 0,-1 0-1 0 0,1 0 1 0 0,0 0-1 0 0,0 0 1 0 0,1-1-1 0 0,-1 1 1 0 0,1 0-1 0 0,0-1 0 0 0,0 1 1 0 0,0 0-1 0 0,2-6 1 0 0,2-8-310 0 0,0 1 1 0 0,2 0-1 0 0,0 0 1 0 0,1 0 0 0 0,17-30-1 0 0,-8 20-456 0 0,1 1 1 0 0,34-37-1 0 0,-42 52 616 0 0,1 0 0 0 0,0 1 0 0 0,0 1 0 0 0,1-1 0 0 0,1 2 0 0 0,-1 0 0 0 0,1 0 0 0 0,1 1 0 0 0,0 0 0 0 0,0 1 0 0 0,0 1 0 0 0,0 0 0 0 0,1 1 0 0 0,0 0 0 0 0,0 1 0 0 0,0 0 0 0 0,0 2 0 0 0,0-1 0 0 0,1 2 0 0 0,-1 0 0 0 0,0 1 0 0 0,27 4 0 0 0,-12 1 272 0 0,0 1-1 0 0,52 20 0 0 0,-70-19 892 0 0,-11-7-828 0 0,1-1 0 0 0,-1 1 0 0 0,1-1 1 0 0,-1 1-1 0 0,1-1 0 0 0,0 1 0 0 0,-1-1 0 0 0,1 1 1 0 0,0-1-1 0 0,-1 0 0 0 0,1 1 0 0 0,0-1 1 0 0,-1 0-1 0 0,1 1 0 0 0,0-1 0 0 0,0 0 0 0 0,0 0 1 0 0,-1 0-1 0 0,1 0 0 0 0,2 0 901 0 0,-8-22 922 0 0,5 21-1918 0 0,0 1 1 0 0,0-1-1 0 0,0 0 0 0 0,0 1 1 0 0,-1-1-1 0 0,1 1 0 0 0,0 0 1 0 0,0-1-1 0 0,-1 1 0 0 0,1-1 1 0 0,0 1-1 0 0,-1-1 1 0 0,1 1-1 0 0,-1 0 0 0 0,1-1 1 0 0,0 1-1 0 0,-1 0 0 0 0,1-1 1 0 0,-1 1-1 0 0,1 0 0 0 0,-1-1 1 0 0,0 1-1 0 0,-4 8 411 0 0,1 24-300 0 0,4-27-101 0 0,-9 46 371 0 0,-22 74 0 0 0,16-73-333 0 0,14-45-75 0 0,-1 1 1 0 0,1-1-1 0 0,0 1 1 0 0,1 14-1 0 0,0-21-14 0 0,0 1 0 0 0,0-1 0 0 0,1 1 0 0 0,-1-1 0 0 0,0 1 0 0 0,1-1 0 0 0,-1 1 0 0 0,1-1 0 0 0,-1 0 0 0 0,1 1 0 0 0,0-1 0 0 0,-1 0 0 0 0,1 0 0 0 0,1 2 0 0 0,-1-3-1 0 0,0 1 0 0 0,-1-1 0 0 0,1 1-1 0 0,0-1 1 0 0,0 1 0 0 0,0-1 0 0 0,0 0 0 0 0,-1 0 0 0 0,1 1-1 0 0,0-1 1 0 0,0 0 0 0 0,0 0 0 0 0,0 0 0 0 0,0 0 0 0 0,0 0-1 0 0,-1 0 1 0 0,1 0 0 0 0,0 0 0 0 0,0-1 0 0 0,0 1 0 0 0,0 0-1 0 0,0 0 1 0 0,-1-1 0 0 0,1 1 0 0 0,0 0 0 0 0,1-1 0 0 0,7-5-73 0 0,1 0 1 0 0,-1 0 0 0 0,-1-1 0 0 0,1 0 0 0 0,-1-1 0 0 0,13-15 0 0 0,20-17-267 0 0,-28 29 306 0 0,0-1 1 0 0,-1 0-1 0 0,0 0 1 0 0,-1-1-1 0 0,12-17 0 0 0,-17 20 19 0 0,0 0-1 0 0,-1-1 0 0 0,0 1 0 0 0,-1-1 1 0 0,0 0-1 0 0,-1 0 0 0 0,0 0 0 0 0,2-19 1 0 0,-3 11 22 0 0,2-11 22 0 0,-3 22-15 0 0,0 9-5 0 0,1 33 118 0 0,-1 0 0 0 0,-6 46-1 0 0,0 31 53 0 0,5-96-250 0 0,1-1 1 0 0,1 0-1 0 0,0 1 1 0 0,1-1-1 0 0,7 21 0 0 0,-8-31-96 0 0,0 0-1 0 0,0 0 0 0 0,0-1 1 0 0,1 1-1 0 0,-1-1 0 0 0,1 1 0 0 0,0-1 1 0 0,-1 0-1 0 0,2 0 0 0 0,-1 0 1 0 0,6 3-1 0 0,-7-4-66 0 0,0-1-1 0 0,1 1 1 0 0,-1-1 0 0 0,1 1 0 0 0,0-1 0 0 0,-1 0-1 0 0,1 0 1 0 0,0 0 0 0 0,0-1 0 0 0,0 1-1 0 0,-1-1 1 0 0,1 1 0 0 0,0-1 0 0 0,0 0 0 0 0,0 0-1 0 0,0 0 1 0 0,3-1 0 0 0,22-9-1784 0 0,-18 2 972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4.343"/>
    </inkml:context>
    <inkml:brush xml:id="br0">
      <inkml:brushProperty name="width" value="0.05" units="cm"/>
      <inkml:brushProperty name="height" value="0.05" units="cm"/>
    </inkml:brush>
  </inkml:definitions>
  <inkml:trace contextRef="#ctx0" brushRef="#br0">10 626 7841 0 0,'1'-31'34'0'0,"-6"-59"1"0"0,1 33 810 0 0,4 50-649 0 0,-1 4 17 0 0,1 0 1 0 0,0 0-1 0 0,-1 0 0 0 0,1 1 0 0 0,0-1 0 0 0,1 0 0 0 0,-1 0 1 0 0,1 0-1 0 0,-1 1 0 0 0,1-1 0 0 0,0 0 0 0 0,1-3 0 0 0,-3 34 1918 0 0,1-9-1769 0 0,1 0 0 0 0,1 0 1 0 0,1 0-1 0 0,1 0 0 0 0,7 24 1 0 0,-7-27-225 0 0,2 4 43 0 0,23 81 208 0 0,-25-90-385 0 0,0 0 1 0 0,1 0-1 0 0,1-1 0 0 0,-1 1 0 0 0,2-1 1 0 0,10 13-1 0 0,-16-22-13 0 0,-1 0 0 0 0,1-1 1 0 0,0 1-1 0 0,0-1 0 0 0,-1 1 1 0 0,1-1-1 0 0,0 1 0 0 0,0-1 1 0 0,0 0-1 0 0,0 1 0 0 0,0-1 0 0 0,0 0 1 0 0,0 0-1 0 0,0 1 0 0 0,0-1 1 0 0,0 0-1 0 0,0 0 0 0 0,0 0 1 0 0,0 0-1 0 0,0 0 0 0 0,0-1 0 0 0,0 1 1 0 0,-1 0-1 0 0,1 0 0 0 0,0-1 1 0 0,0 1-1 0 0,0 0 0 0 0,0-1 1 0 0,0 1-1 0 0,0-1 0 0 0,0 1 0 0 0,-1-1 1 0 0,1 0-1 0 0,0 1 0 0 0,0-1 1 0 0,-1 0-1 0 0,1 1 0 0 0,1-3 1 0 0,4-3-164 0 0,-1-1 1 0 0,1 0 0 0 0,5-9-1 0 0,-7 11 72 0 0,3-7-39 0 0,0-1-1 0 0,0 1 1 0 0,-1-1-1 0 0,-1 0 0 0 0,0-1 1 0 0,-1 0-1 0 0,0 1 1 0 0,2-23-1 0 0,-1-9 76 0 0,-2-62-1 0 0,-2 18 59 0 0,0 59 14 0 0,-1 25-14 0 0,2 25 14 0 0,0 4 83 0 0,0-1-1 0 0,2 0 1 0 0,0 0 0 0 0,12 31 0 0 0,-14-48-79 0 0,0 0 0 0 0,0 0 1 0 0,1-1-1 0 0,0 0 0 0 0,1 1 0 0 0,-1-1 0 0 0,1 0 1 0 0,0-1-1 0 0,0 1 0 0 0,0-1 0 0 0,1 1 0 0 0,0-1 0 0 0,-1-1 1 0 0,1 1-1 0 0,1-1 0 0 0,-1 1 0 0 0,0-2 0 0 0,1 1 1 0 0,0-1-1 0 0,-1 1 0 0 0,1-1 0 0 0,7 1 0 0 0,38 14-265 0 0,-39-12 183 0 0,-1 0 0 0 0,1-2-1 0 0,12 4 1 0 0,-21-7 65 0 0,1 1 0 0 0,0-1 0 0 0,-1 0 0 0 0,1 0 0 0 0,0 0 0 0 0,0 0 0 0 0,-1-1 0 0 0,1 1 0 0 0,0-1 1 0 0,-1 0-1 0 0,1 0 0 0 0,-1-1 0 0 0,1 1 0 0 0,3-3 0 0 0,5-2-15 0 0,6-4-3 0 0,-1 0 0 0 0,-1 0-1 0 0,25-21 1 0 0,-37 27 19 0 0,-1 1 1 0 0,1-1-1 0 0,-1 0 0 0 0,0 1 1 0 0,0-1-1 0 0,0-1 0 0 0,0 1 1 0 0,-1 0-1 0 0,0-1 0 0 0,0 1 1 0 0,0-1-1 0 0,0 0 0 0 0,-1 1 1 0 0,0-1-1 0 0,0 0 0 0 0,0 0 1 0 0,0 0-1 0 0,-1 0 0 0 0,0-8 1 0 0,0 11-1 0 0,0 0 0 0 0,0 0 0 0 0,0 0 0 0 0,-1-1 0 0 0,1 1 0 0 0,-1 0 0 0 0,1 0 0 0 0,-1 0 0 0 0,0 0 0 0 0,0 0 0 0 0,0 0 0 0 0,0 1 0 0 0,0-1 0 0 0,0 0 0 0 0,0 0 0 0 0,0 1 0 0 0,-1-1 0 0 0,1 1 0 0 0,-1-1 0 0 0,1 1 0 0 0,-1-1 0 0 0,0 1 0 0 0,0 0 0 0 0,1 0 0 0 0,-1 0 0 0 0,0 0 0 0 0,0 0 0 0 0,0 0 0 0 0,0 1 0 0 0,0-1 0 0 0,0 1 0 0 0,0-1 0 0 0,0 1 0 0 0,0 0 0 0 0,-1 0 0 0 0,1 0 0 0 0,0 0 0 0 0,0 0 0 0 0,0 0 0 0 0,-4 1 0 0 0,0 0 8 0 0,0 1-1 0 0,1-1 1 0 0,-1 1 0 0 0,0 0 0 0 0,1 1 0 0 0,0-1 0 0 0,-1 1 0 0 0,1 0-1 0 0,0 0 1 0 0,1 1 0 0 0,-1 0 0 0 0,0 0 0 0 0,-7 8 0 0 0,4 0 121 0 0,-1 1 0 0 0,2 0 0 0 0,0 0 0 0 0,1 1 0 0 0,0 0 1 0 0,1 0-1 0 0,0 0 0 0 0,1 1 0 0 0,1-1 0 0 0,0 1 0 0 0,1 0 0 0 0,1 0 1 0 0,0 0-1 0 0,1 0 0 0 0,1 0 0 0 0,0 0 0 0 0,1 0 0 0 0,0 0 0 0 0,2-1 1 0 0,-1 1-1 0 0,2-1 0 0 0,0 0 0 0 0,11 22 0 0 0,-14-32-113 0 0,0-1 1 0 0,1 0-1 0 0,-1 1 0 0 0,0-1 0 0 0,1 0 1 0 0,0 0-1 0 0,0 0 0 0 0,0-1 0 0 0,0 1 0 0 0,0-1 1 0 0,1 0-1 0 0,-1 1 0 0 0,1-2 0 0 0,-1 1 1 0 0,1 0-1 0 0,7 2 0 0 0,-6-3-64 0 0,1-1-1 0 0,-1 1 1 0 0,1-1 0 0 0,0 0-1 0 0,-1 0 1 0 0,1 0 0 0 0,-1-1-1 0 0,1 0 1 0 0,-1 0 0 0 0,11-4-1 0 0,-1 0-200 0 0,-1-2 0 0 0,0 0 0 0 0,0-1 0 0 0,-1 0 0 0 0,1-1 0 0 0,-2-1 0 0 0,20-18 0 0 0,-16 12 34 0 0,-1-1 1 0 0,-1 0-1 0 0,-1-1 1 0 0,0-1-1 0 0,-1 0 1 0 0,13-29-1 0 0,-13 19 134 0 0,-1 0-1 0 0,-2-1 1 0 0,0 0-1 0 0,4-32 1 0 0,-5-6 296 0 0,-3-1-1 0 0,-3 1 1 0 0,-9-104 0 0 0,6 166-148 0 0,1 0 44 0 0,0-1-1 0 0,-1 1 1 0 0,0 0 0 0 0,0-1-1 0 0,0 1 1 0 0,-1 0 0 0 0,-3-8 0 0 0,4 16-58 0 0,-1 0 0 0 0,1-1 0 0 0,0 1 0 0 0,0 0 0 0 0,0 0 0 0 0,0 0 0 0 0,0 1 0 0 0,0-1 1 0 0,0 0-1 0 0,0 4 0 0 0,-12 51 379 0 0,2 1 0 0 0,2 0 0 0 0,3 1 0 0 0,3 0 0 0 0,2 0 0 0 0,3 0 1 0 0,16 97-1 0 0,-14-134-893 0 0,13 38 1 0 0,-14-51-444 0 0,1 1 0 0 0,1-1-1 0 0,6 12 1 0 0,-1-12-841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6.248"/>
    </inkml:context>
    <inkml:brush xml:id="br0">
      <inkml:brushProperty name="width" value="0.1" units="cm"/>
      <inkml:brushProperty name="height" value="0.1" units="cm"/>
    </inkml:brush>
  </inkml:definitions>
  <inkml:trace contextRef="#ctx0" brushRef="#br0">44 43 7905 0 0,'-34'-40'3383'0'0,"34"40"-3343"0"0,0 0 0 0 0,0 0-1 0 0,0 0 1 0 0,0 0 0 0 0,-1-1 0 0 0,1 1-1 0 0,0 0 1 0 0,0 0 0 0 0,0 0-1 0 0,0 0 1 0 0,0-1 0 0 0,0 1-1 0 0,-1 0 1 0 0,1 0 0 0 0,0 0-1 0 0,0 0 1 0 0,0 0 0 0 0,0 0 0 0 0,-1 0-1 0 0,1 0 1 0 0,0 0 0 0 0,0-1-1 0 0,0 1 1 0 0,-1 0 0 0 0,1 0-1 0 0,0 0 1 0 0,0 0 0 0 0,0 0-1 0 0,0 0 1 0 0,-1 0 0 0 0,1 0 0 0 0,0 0-1 0 0,0 0 1 0 0,0 1 0 0 0,-1-1-1 0 0,1 0 1 0 0,0 0 0 0 0,0 0-1 0 0,0 0 1 0 0,0 0 0 0 0,-1 0-1 0 0,1 0 1 0 0,0 0 0 0 0,0 1 0 0 0,-2 10 918 0 0,5 21-579 0 0,14 55-575 0 0,-9-56-940 0 0,-2 0 0 0 0,-1 0 0 0 0,1 41 0 0 0,-7-24-750 0 0,-2-25 729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4.838"/>
    </inkml:context>
    <inkml:brush xml:id="br0">
      <inkml:brushProperty name="width" value="0.05" units="cm"/>
      <inkml:brushProperty name="height" value="0.05" units="cm"/>
    </inkml:brush>
  </inkml:definitions>
  <inkml:trace contextRef="#ctx0" brushRef="#br0">27 62 8165 0 0,'9'0'8917'0'0,"15"1"-7158"0"0,30 1-2630 0 0,4-1 871 0 0,-31 1-11 0 0,0-2 1 0 0,49-6-1 0 0,-74 6-83 0 0,-5-3-133 0 0,-11-9 154 0 0,11 9-9 0 0,-27-1 20 0 0,-94-14 88 0 0,112 16-12 0 0,1 0 1 0 0,-1 1-1 0 0,0 0 1 0 0,0 0-1 0 0,1 2 1 0 0,-18 1-1 0 0,15 0 33 0 0,13-2-27 0 0,1 0 0 0 0,-1 0 1 0 0,0 0-1 0 0,0 0 0 0 0,0 1 0 0 0,0-1 0 0 0,0 0 0 0 0,0 0 0 0 0,0 1 0 0 0,0-1 0 0 0,0 0 0 0 0,0 1 1 0 0,1-1-1 0 0,-1 1 0 0 0,0-1 0 0 0,0 1 0 0 0,0 0 0 0 0,1 0 4 0 0,0-1 0 0 0,0 0-1 0 0,0 1 1 0 0,1-1 0 0 0,-1 1 0 0 0,0-1-1 0 0,0 0 1 0 0,1 1 0 0 0,-1-1 0 0 0,0 0-1 0 0,0 1 1 0 0,1-1 0 0 0,-1 0 0 0 0,1 0 0 0 0,-1 1-1 0 0,0-1 1 0 0,1 0 0 0 0,-1 0 0 0 0,0 0-1 0 0,1 1 1 0 0,-1-1 0 0 0,1 0 0 0 0,-1 0-1 0 0,1 0 1 0 0,36 10 640 0 0,-2-4-667 0 0,1-2 1 0 0,0-1-1 0 0,70-5 1 0 0,-79 0-853 0 0,-1-2 0 0 0,1-1 0 0 0,32-11 0 0 0,-54 15 329 0 0,0-2 0 0 0,0 1 0 0 0,0 0-1 0 0,9-7 1 0 0,2-1-1098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5.232"/>
    </inkml:context>
    <inkml:brush xml:id="br0">
      <inkml:brushProperty name="width" value="0.05" units="cm"/>
      <inkml:brushProperty name="height" value="0.05" units="cm"/>
    </inkml:brush>
  </inkml:definitions>
  <inkml:trace contextRef="#ctx0" brushRef="#br0">67 38 10637 0 0,'-16'-23'185'0'0,"12"19"3466"0"0,3 3-3532 0 0,-1 1 0 0 0,1 0 0 0 0,-1 0-1 0 0,1-1 1 0 0,0 1 0 0 0,-1 0 0 0 0,1-1 0 0 0,-1 1-1 0 0,1-1 1 0 0,0 0 0 0 0,-2-1 0 0 0,-1 0 122 0 0,0 0 2573 0 0,4 8-2567 0 0,3 15-37 0 0,-2-16-35 0 0,0 12-35 0 0,0-10-127 0 0,3 118 126 0 0,-7-85-942 0 0,-12 52-1 0 0,11-71-543 0 0,-4 5-2951 0 0,8-22 2645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5.589"/>
    </inkml:context>
    <inkml:brush xml:id="br0">
      <inkml:brushProperty name="width" value="0.05" units="cm"/>
      <inkml:brushProperty name="height" value="0.05" units="cm"/>
    </inkml:brush>
  </inkml:definitions>
  <inkml:trace contextRef="#ctx0" brushRef="#br0">14 37 8629 0 0,'-4'-15'80'0'0,"0"6"24"0"0,4 0-8 0 0,-2 5 8 0 0,0 4-20 0 0,0 0 104 0 0,4 5-164 0 0,-2 6-180 0 0,0 2-196 0 0,4-4-16 0 0,0 9-252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5.918"/>
    </inkml:context>
    <inkml:brush xml:id="br0">
      <inkml:brushProperty name="width" value="0.05" units="cm"/>
      <inkml:brushProperty name="height" value="0.05" units="cm"/>
    </inkml:brush>
  </inkml:definitions>
  <inkml:trace contextRef="#ctx0" brushRef="#br0">263 698 9297 0 0,'1'-1'171'0'0,"1"-1"0"0"0,0 1 1 0 0,-1-1-1 0 0,1 0 0 0 0,-1 0 0 0 0,1 0 1 0 0,-1 0-1 0 0,0 0 0 0 0,0 0 0 0 0,0 0 0 0 0,0 0 1 0 0,0-1-1 0 0,0 1 0 0 0,0-3 0 0 0,6-37 2983 0 0,-5 31-2451 0 0,0-2-73 0 0,-1 0 0 0 0,0-20 0 0 0,-1 28-582 0 0,-1 1 1 0 0,1-1 0 0 0,-1 1 0 0 0,0-1 0 0 0,0 1 0 0 0,0 0 0 0 0,0 0 0 0 0,-1-1 0 0 0,0 1 0 0 0,0 0-1 0 0,-3-4 1 0 0,4 7-49 0 0,0 0 0 0 0,0 0 0 0 0,0 0 0 0 0,-1 1 0 0 0,1-1 0 0 0,0 0 0 0 0,-1 1 0 0 0,1-1 0 0 0,-1 0 0 0 0,1 1 0 0 0,-1 0 0 0 0,1-1 0 0 0,-1 1 0 0 0,1 0 0 0 0,-1 0 0 0 0,1 0 0 0 0,-1 0 0 0 0,1 0 0 0 0,-1 0 0 0 0,1 0 0 0 0,-1 1 0 0 0,1-1 0 0 0,-1 0 0 0 0,1 1 0 0 0,-1-1 0 0 0,1 1 0 0 0,0 0 0 0 0,-3 1 0 0 0,-37 22-8 0 0,41-24 8 0 0,-22 15-5 0 0,1 1-1 0 0,1 2 0 0 0,0 0 1 0 0,-19 23-1 0 0,31-31 43 0 0,0 0 0 0 0,1 0 1 0 0,0 1-1 0 0,0 0 0 0 0,1 0 1 0 0,1 0-1 0 0,0 1 0 0 0,0 0 1 0 0,1 0-1 0 0,-4 22 0 0 0,7-30-3 0 0,1-1-1 0 0,0 0 1 0 0,-1 1 0 0 0,1-1-1 0 0,1 0 1 0 0,-1 1-1 0 0,0-1 1 0 0,1 0-1 0 0,-1 0 1 0 0,1 1 0 0 0,0-1-1 0 0,0 0 1 0 0,1 0-1 0 0,-1 0 1 0 0,1 0-1 0 0,-1 0 1 0 0,1 0-1 0 0,0-1 1 0 0,0 1 0 0 0,0 0-1 0 0,0-1 1 0 0,1 1-1 0 0,-1-1 1 0 0,5 4-1 0 0,-2-4-8 0 0,-1 0 1 0 0,1 1-1 0 0,-1-2 0 0 0,1 1 0 0 0,0 0 0 0 0,0-1 0 0 0,0 0 0 0 0,0 0 0 0 0,0 0 0 0 0,0-1 0 0 0,0 0 0 0 0,0 0 0 0 0,0 0 0 0 0,0 0 0 0 0,9-3 0 0 0,10-2-131 0 0,1-1 0 0 0,-1-1-1 0 0,0-1 1 0 0,-1-1-1 0 0,0-2 1 0 0,0 0-1 0 0,23-16 1 0 0,-33 18 23 0 0,1-1 0 0 0,-2-1 0 0 0,0 0 1 0 0,0 0-1 0 0,-1-2 0 0 0,0 1 0 0 0,-1-1 0 0 0,0-1 0 0 0,-1 1 1 0 0,-1-2-1 0 0,13-29 0 0 0,-9 11 14 0 0,-2-1 1 0 0,-2 0-1 0 0,9-64 0 0 0,-4-109 145 0 0,-9 130 54 0 0,-4 77-129 0 0,1-24 111 0 0,0 0 0 0 0,-5-35 0 0 0,4 59-108 0 0,0-1-1 0 0,0 1 1 0 0,0-1 0 0 0,0 1-1 0 0,0-1 1 0 0,0 0 0 0 0,0 1 0 0 0,0-1-1 0 0,0 1 1 0 0,0-1 0 0 0,0 1-1 0 0,-1 0 1 0 0,1-1 0 0 0,0 1-1 0 0,0-1 1 0 0,-1 1 0 0 0,1-1-1 0 0,0 1 1 0 0,-1 0 0 0 0,1-1 0 0 0,0 1-1 0 0,-1-1 1 0 0,1 1 0 0 0,-1 0-1 0 0,1 0 1 0 0,-1-1 0 0 0,-8 8 96 0 0,-6 21 90 0 0,-4 23 377 0 0,2 2 0 0 0,2-1 0 0 0,3 2 0 0 0,2 0 0 0 0,-5 85 0 0 0,13-74-125 0 0,3 0 0 0 0,2 0 0 0 0,3 0 0 0 0,21 89 1 0 0,-14-103-1236 0 0,38 95 1 0 0,-49-141 312 0 0,0 0-1 0 0,0 0 1 0 0,1 0-1 0 0,0-1 0 0 0,0 1 1 0 0,6 6-1 0 0,-9-11 363 0 0,1 0 0 0 0,-1 1 0 0 0,1-1 0 0 0,-1 0 0 0 0,1 0-1 0 0,-1 0 1 0 0,1 0 0 0 0,-1 0 0 0 0,1 0 0 0 0,-1-1 0 0 0,1 1 0 0 0,-1 0 0 0 0,1 0 0 0 0,-1 0-1 0 0,1 0 1 0 0,-1-1 0 0 0,1 1 0 0 0,-1 0 0 0 0,1 0 0 0 0,-1-1 0 0 0,0 1 0 0 0,1 0 0 0 0,-1-1-1 0 0,1 1 1 0 0,-1 0 0 0 0,0-1 0 0 0,1 1 0 0 0,-1-1 0 0 0,0 1 0 0 0,1-1 0 0 0,14-19-2225 0 0,-12 14 1600 0 0,53-77-3579 0 0,-39 55 3509 0 0,1 1-1 0 0,37-42 0 0 0,-41 54 263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7.438"/>
    </inkml:context>
    <inkml:brush xml:id="br0">
      <inkml:brushProperty name="width" value="0.05" units="cm"/>
      <inkml:brushProperty name="height" value="0.05" units="cm"/>
    </inkml:brush>
  </inkml:definitions>
  <inkml:trace contextRef="#ctx0" brushRef="#br0">126 380 5757 0 0,'0'0'249'0'0,"0"-9"-79"0"0,0-26 38 0 0,0 27 2218 0 0,0-6-2013 0 0,2-54 662 0 0,-1-2-690 0 0,-6-56 156 0 0,5 121-411 0 0,-3-23 333 0 0,3 28-428 0 0,0-1 1 0 0,0 0-1 0 0,0 0 0 0 0,0 1 0 0 0,0-1 0 0 0,0 0 1 0 0,0 0-1 0 0,-1 1 0 0 0,1-1 0 0 0,0 0 1 0 0,-1 1-1 0 0,1-1 0 0 0,0 0 0 0 0,-1 1 1 0 0,1-1-1 0 0,-1 1 0 0 0,1-1 0 0 0,-1 0 1 0 0,1 1-1 0 0,-1-1 0 0 0,1 1 0 0 0,-1 0 1 0 0,1-1-1 0 0,-1 1 0 0 0,0-1 0 0 0,-1 0 1 0 0,1 4 45 0 0,-1-1 0 0 0,0 0 1 0 0,1 0-1 0 0,0 1 1 0 0,0-1-1 0 0,0 1 1 0 0,-2 4-1 0 0,3-6-32 0 0,-8 23 422 0 0,0 1 1 0 0,2-1 0 0 0,-4 35 0 0 0,-1 79 556 0 0,-2 10-564 0 0,-2-53-258 0 0,-11 94-28 0 0,26-175-155 0 0,3-11 150 0 0,11-16 253 0 0,-3 2-374 0 0,6-7-64 0 0,-1-1 0 0 0,0 0-1 0 0,-1-1 1 0 0,-2-1-1 0 0,15-27 1 0 0,-15 24-29 0 0,1 0 0 0 0,2 1 0 0 0,34-40 0 0 0,-41 54 18 0 0,0 0 0 0 0,0 1 0 0 0,1 0 0 0 0,1 1 1 0 0,-1 0-1 0 0,15-7 0 0 0,-23 13 27 0 0,0 0 0 0 0,0 0-1 0 0,1 0 1 0 0,-1 0 0 0 0,0 1 0 0 0,0-1-1 0 0,1 0 1 0 0,-1 1 0 0 0,0 0 0 0 0,1 0-1 0 0,-1-1 1 0 0,0 1 0 0 0,1 0 0 0 0,-1 1 0 0 0,0-1-1 0 0,0 0 1 0 0,1 1 0 0 0,-1-1 0 0 0,0 1-1 0 0,0 0 1 0 0,1 0 0 0 0,-1 0 0 0 0,0 0-1 0 0,0 0 1 0 0,0 0 0 0 0,0 1 0 0 0,0-1 0 0 0,-1 1-1 0 0,1-1 1 0 0,0 1 0 0 0,-1 0 0 0 0,1-1-1 0 0,-1 1 1 0 0,1 0 0 0 0,-1 0 0 0 0,0 0-1 0 0,0 0 1 0 0,0 0 0 0 0,0 0 0 0 0,0 1 0 0 0,0 2-1 0 0,2 5 45 0 0,0 1-1 0 0,-1-1 0 0 0,0 0 0 0 0,-1 0 1 0 0,0 1-1 0 0,-1-1 0 0 0,0 1 0 0 0,-2 13 1 0 0,0-8-10 0 0,-1 0 0 0 0,0 0 0 0 0,-1 0 1 0 0,-11 25-1 0 0,9-29-25 0 0,0-1-1 0 0,0 0 1 0 0,-1 0-1 0 0,0-1 1 0 0,-1 0-1 0 0,-1 0 1 0 0,1 0-1 0 0,-1-1 1 0 0,-1-1-1 0 0,0 1 1 0 0,0-2 0 0 0,-1 1-1 0 0,1-2 1 0 0,-2 1-1 0 0,-20 8 1 0 0,28-14-16 0 0,0 0 0 0 0,0 0 1 0 0,-1 0-1 0 0,1 0 0 0 0,0-1 1 0 0,-1 0-1 0 0,1 0 0 0 0,0 0 0 0 0,-1 0 1 0 0,1-1-1 0 0,-5-1 0 0 0,7 2-135 0 0,1-1 0 0 0,-1 1 1 0 0,0-1-1 0 0,1 1 0 0 0,-1-1 0 0 0,0 0 0 0 0,1 0 0 0 0,-1 0 0 0 0,1 0 0 0 0,0 0 0 0 0,-1 0 0 0 0,1 0 0 0 0,0 0 0 0 0,0-1 0 0 0,-1 1 0 0 0,1 0 0 0 0,0-1 0 0 0,0 1 1 0 0,1-1-1 0 0,-1 1 0 0 0,0-1 0 0 0,0 0 0 0 0,1 1 0 0 0,-1-1 0 0 0,1 0 0 0 0,-1 1 0 0 0,1-1 0 0 0,0 0 0 0 0,0 0 0 0 0,0-2 0 0 0,0-4-1329 0 0,0-1-76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8.088"/>
    </inkml:context>
    <inkml:brush xml:id="br0">
      <inkml:brushProperty name="width" value="0.05" units="cm"/>
      <inkml:brushProperty name="height" value="0.05" units="cm"/>
    </inkml:brush>
  </inkml:definitions>
  <inkml:trace contextRef="#ctx0" brushRef="#br0">23 191 10953 0 0,'11'-1'1819'0'0,"-11"1"-1774"0"0,-4-2 1700 0 0,4 2-1707 0 0,0 0 0 0 0,0 0 0 0 0,0 0 0 0 0,-1 0 1 0 0,1 0-1 0 0,0-1 0 0 0,0 1 0 0 0,0 0 0 0 0,-1 0 0 0 0,1 0 0 0 0,0 0 1 0 0,0 0-1 0 0,0 0 0 0 0,-1 0 0 0 0,1 0 0 0 0,0-1 0 0 0,0 1 0 0 0,0 0 1 0 0,0 0-1 0 0,0 0 0 0 0,-1 0 0 0 0,1-1 0 0 0,0 1 0 0 0,0 0 0 0 0,0 0 1 0 0,0 0-1 0 0,0-1 0 0 0,0 1 0 0 0,0 0 0 0 0,0 0 0 0 0,0 0 1 0 0,0-1-1 0 0,0 1 0 0 0,0 0 0 0 0,0 0 0 0 0,0 0 0 0 0,0-1 0 0 0,0 1 1 0 0,0 0-1 0 0,0 0 0 0 0,0 0 0 0 0,0-1 0 0 0,0 1 0 0 0,0 0 0 0 0,0 0 1 0 0,0 0-1 0 0,0-1 0 0 0,0 1 0 0 0,0 0 0 0 0,1 0 0 0 0,-1 0 0 0 0,0 0 1 0 0,0-1-1 0 0,0 1 0 0 0,0 0 0 0 0,1 0 0 0 0,0-1 3 0 0,0 0-1 0 0,0 0 0 0 0,1 0 1 0 0,-1 1-1 0 0,1-1 0 0 0,-1 0 1 0 0,1 1-1 0 0,-1-1 1 0 0,1 1-1 0 0,-1-1 0 0 0,1 1 1 0 0,-1 0-1 0 0,1 0 0 0 0,-1 0 1 0 0,4 0-1 0 0,32 1-59 0 0,-15 1-8 0 0,-13-3-32 0 0,1 0-1 0 0,-1 0 0 0 0,1-1 0 0 0,-1 0 1 0 0,0 0-1 0 0,0-1 0 0 0,0 0 0 0 0,13-7 1 0 0,-17 7 46 0 0,-1 1 0 0 0,1-1 1 0 0,-1 1-1 0 0,0-1 0 0 0,0 0 0 0 0,0-1 1 0 0,0 1-1 0 0,-1-1 0 0 0,1 1 1 0 0,-1-1-1 0 0,0 0 0 0 0,0 0 1 0 0,0-1-1 0 0,-1 1 0 0 0,1-1 1 0 0,-1 1-1 0 0,3-10 0 0 0,-5 12 9 0 0,1 0-1 0 0,-1 0 1 0 0,0 0 0 0 0,0 0-1 0 0,0 0 1 0 0,0 0 0 0 0,0 0-1 0 0,0-1 1 0 0,0 1 0 0 0,-1 0-1 0 0,1 0 1 0 0,-1 1-1 0 0,0-1 1 0 0,1 0 0 0 0,-1 0-1 0 0,0 0 1 0 0,0 0 0 0 0,0 0-1 0 0,-2-1 1 0 0,1 0 0 0 0,0 1-1 0 0,-1 0 1 0 0,1-1 0 0 0,-1 1-1 0 0,0 0 1 0 0,0 1 0 0 0,0-1 0 0 0,0 0-1 0 0,0 1 1 0 0,-5-2 0 0 0,-1 0 5 0 0,-1 1 0 0 0,1 0 1 0 0,-1 0-1 0 0,1 1 0 0 0,-1 0 1 0 0,0 1-1 0 0,-11 1 0 0 0,14 0 35 0 0,-1 0-1 0 0,0 0 1 0 0,1 1-1 0 0,-1 0 1 0 0,1 0-1 0 0,0 1 1 0 0,0 0-1 0 0,0 0 1 0 0,0 1-1 0 0,0-1 1 0 0,0 2-1 0 0,-6 4 1 0 0,9-5 46 0 0,1 0 0 0 0,-1 0 0 0 0,1 0 1 0 0,-1 0-1 0 0,1 0 0 0 0,0 1 0 0 0,1-1 0 0 0,-1 1 1 0 0,1 0-1 0 0,0 0 0 0 0,0 0 0 0 0,1 0 0 0 0,-1 0 1 0 0,1 0-1 0 0,0 0 0 0 0,1 0 0 0 0,-1 1 0 0 0,1 5 1 0 0,0 0 61 0 0,1 0 0 0 0,0 1 0 0 0,0-1 0 0 0,1 0 0 0 0,1-1 0 0 0,0 1 0 0 0,0 0 0 0 0,1-1 0 0 0,0 0 1 0 0,8 14-1 0 0,-8-17-115 0 0,1-1 1 0 0,0 1-1 0 0,0-1 1 0 0,0 0-1 0 0,1 0 1 0 0,0-1-1 0 0,0 1 1 0 0,0-1-1 0 0,1-1 1 0 0,0 1 0 0 0,0-1-1 0 0,0 0 1 0 0,0-1-1 0 0,0 0 1 0 0,10 3-1 0 0,-1-2-133 0 0,0-1 1 0 0,0-1-1 0 0,1 0 0 0 0,-1-1 1 0 0,0-1-1 0 0,0 0 0 0 0,1-1 0 0 0,-1-1 1 0 0,0 0-1 0 0,19-7 0 0 0,9-4-286 0 0,0-1 1 0 0,56-29-1 0 0,-94 41 381 0 0,-1-1-1 0 0,1 0 1 0 0,0-1-1 0 0,-1 1 1 0 0,1-1-1 0 0,-1-1 1 0 0,0 1-1 0 0,0 0 1 0 0,-1-1-1 0 0,1 0 1 0 0,-1 0-1 0 0,0-1 1 0 0,-1 1-1 0 0,1-1 1 0 0,-1 0-1 0 0,0 1 1 0 0,-1-1-1 0 0,1-1 1 0 0,-1 1-1 0 0,0 0 1 0 0,-1-1-1 0 0,1 1 1 0 0,-1-1-1 0 0,-1 1 1 0 0,1-1-1 0 0,-1 1 1 0 0,0-1-1 0 0,-1 0 1 0 0,1 1-1 0 0,-1-1 1 0 0,-1 1-1 0 0,1-1 1 0 0,-1 1-1 0 0,0 0 1 0 0,-1 0-1 0 0,-5-11 1 0 0,7 15 0 0 0,-1-3-30 0 0,0 0 0 0 0,-1 1 0 0 0,1-1 0 0 0,-1 1 0 0 0,0-1 0 0 0,-6-6 0 0 0,8 11 33 0 0,0-1 0 0 0,0 0-1 0 0,0 1 1 0 0,-1-1 0 0 0,1 1-1 0 0,0-1 1 0 0,0 1 0 0 0,0-1-1 0 0,0 1 1 0 0,-1 0 0 0 0,1 0 0 0 0,0-1-1 0 0,0 1 1 0 0,0 0 0 0 0,-1 0-1 0 0,1 0 1 0 0,0 0 0 0 0,0 0-1 0 0,-1 1 1 0 0,1-1 0 0 0,0 0-1 0 0,0 1 1 0 0,0-1 0 0 0,0 0-1 0 0,0 1 1 0 0,-1 0 0 0 0,1-1-1 0 0,0 1 1 0 0,0-1 0 0 0,0 1 0 0 0,0 0-1 0 0,0 0 1 0 0,-1 2 0 0 0,-4 2 41 0 0,1 0 0 0 0,0 1 1 0 0,0 0-1 0 0,0 0 0 0 0,1 0 1 0 0,0 1-1 0 0,0 0 0 0 0,1 0 0 0 0,0 0 1 0 0,-4 12-1 0 0,0 4 160 0 0,1 1-1 0 0,-3 25 1 0 0,-6 176 1948 0 0,10-110-839 0 0,-1 115-851 0 0,8-222-2032 0 0,4-13-26 0 0,6-19-1013 0 0,-11 21 2271 0 0,17-48-3832 0 0,-10 22 2565 0 0,1-1 15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8.488"/>
    </inkml:context>
    <inkml:brush xml:id="br0">
      <inkml:brushProperty name="width" value="0.05" units="cm"/>
      <inkml:brushProperty name="height" value="0.05" units="cm"/>
    </inkml:brush>
  </inkml:definitions>
  <inkml:trace contextRef="#ctx0" brushRef="#br0">59 369 9061 0 0,'0'0'48'0'0,"1"1"0"0"0,-1-1 1 0 0,0 0-1 0 0,1 1 0 0 0,-1-1 0 0 0,1 0 1 0 0,-1 1-1 0 0,0-1 0 0 0,1 1 0 0 0,-1-1 0 0 0,0 1 1 0 0,0-1-1 0 0,1 1 0 0 0,-1-1 0 0 0,0 1 1 0 0,0-1-1 0 0,0 1 0 0 0,0-1 0 0 0,0 1 1 0 0,1-1-1 0 0,-1 1 0 0 0,0 0 0 0 0,0-1 1 0 0,0 1-1 0 0,-1-1 0 0 0,1 1 0 0 0,0 0 1 0 0,-10 14 2737 0 0,8-13-2444 0 0,1 0-1 0 0,-1 1 0 0 0,0-1 1 0 0,1 0-1 0 0,0 0 1 0 0,-1 1-1 0 0,1-1 0 0 0,-1 3 1 0 0,-11 76 2687 0 0,5-22-2587 0 0,3-20-308 0 0,4-29-268 0 0,0 0 0 0 0,-1 0 0 0 0,0 0 0 0 0,-4 10 0 0 0,6-10-274 0 0,-1 0-940 0 0</inkml:trace>
  <inkml:trace contextRef="#ctx0" brushRef="#br0" timeOffset="1">166 74 6625 0 0,'0'-24'244'0'0,"-4"2"-176"0"0,4 7 8 0 0,0 10 12 0 0,0-2-4 0 0,-4 7 68 0 0,0 6-80 0 0,2-2-260 0 0,0 7 60 0 0,-2-1 16 0 0,0 3-240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8.828"/>
    </inkml:context>
    <inkml:brush xml:id="br0">
      <inkml:brushProperty name="width" value="0.05" units="cm"/>
      <inkml:brushProperty name="height" value="0.05" units="cm"/>
    </inkml:brush>
  </inkml:definitions>
  <inkml:trace contextRef="#ctx0" brushRef="#br0">4 48 11273 0 0,'-4'-8'1718'0'0,"4"6"-1443"0"0,1 0 0 0 0,-1-1 0 0 0,0 1 0 0 0,1 0 0 0 0,0 0 0 0 0,-1 0 0 0 0,1 0 0 0 0,0 0 0 0 0,0 0 0 0 0,0 0 0 0 0,0 0 0 0 0,1 0 0 0 0,-1 0 0 0 0,0 0 0 0 0,1 1 0 0 0,2-4 0 0 0,-3 5-233 0 0,-1 0-1 0 0,1-1 0 0 0,-1 1 1 0 0,0 0-1 0 0,1 0 0 0 0,-1-1 1 0 0,1 1-1 0 0,-1 0 0 0 0,1 0 1 0 0,-1 0-1 0 0,1 0 0 0 0,-1-1 1 0 0,1 1-1 0 0,-1 0 0 0 0,1 0 1 0 0,-1 0-1 0 0,1 0 0 0 0,-1 0 1 0 0,1 0-1 0 0,-1 0 0 0 0,1 0 1 0 0,-1 0-1 0 0,1 1 0 0 0,-1-1 1 0 0,1 0-1 0 0,-1 0 0 0 0,1 1 1 0 0,0-1-5 0 0,0 1 0 0 0,-1 0 0 0 0,1 0 0 0 0,0 0 0 0 0,0 0 0 0 0,-1 0 0 0 0,1 0 0 0 0,-1 1 0 0 0,1-1 0 0 0,-1 0 0 0 0,0 0 0 0 0,1 0 1 0 0,-1 0-1 0 0,0 1 0 0 0,0-1 0 0 0,0 2 0 0 0,2 16 18 0 0,-2-1-1 0 0,0 0 1 0 0,-1 1 0 0 0,-1-1 0 0 0,-8 32-1 0 0,10-44-315 0 0,1-8-535 0 0,4-7 45 0 0,-5 8 923 0 0,2-2-278 0 0,17-13 39 0 0,4-4 58 0 0,62-51-4 0 0,-80 67 23 0 0,0 0 0 0 0,0 0 1 0 0,1 0-1 0 0,0 1 0 0 0,0 0 0 0 0,0 0 0 0 0,0 1 0 0 0,0 0 1 0 0,0 0-1 0 0,8-1 0 0 0,-9 6 49 0 0,4 12-51 0 0,-7-11-135 0 0,-2 52-3211 0 0,0-45 2225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9.172"/>
    </inkml:context>
    <inkml:brush xml:id="br0">
      <inkml:brushProperty name="width" value="0.05" units="cm"/>
      <inkml:brushProperty name="height" value="0.05" units="cm"/>
    </inkml:brush>
  </inkml:definitions>
  <inkml:trace contextRef="#ctx0" brushRef="#br0">1 78 10153 0 0,'0'0'10882'0'0,"21"-5"-10818"0"0,72-13-36 0 0,-54 12-52 0 0,0 2 0 0 0,0 1 0 0 0,42 3 1 0 0,-35 0-262 0 0,-46 0 262 0 0,0 0-1 0 0,0 0 1 0 0,1 0-1 0 0,-1 0 1 0 0,0 0-1 0 0,0 0 1 0 0,0 0-1 0 0,0 0 1 0 0,0 0-1 0 0,0 0 1 0 0,1 0-1 0 0,-1 0 1 0 0,0 0-1 0 0,0 0 1 0 0,0 0-1 0 0,0 0 1 0 0,0 0-1 0 0,0 0 1 0 0,1 0-1 0 0,-1 0 1 0 0,0 0-1 0 0,0 0 1 0 0,0-1-1 0 0,0 1 1 0 0,0 0-1 0 0,0 0 1 0 0,0 0-1 0 0,0 0 1 0 0,1 0-1 0 0,-1 0 1 0 0,0 0-1 0 0,0-1 1 0 0,0 1-1 0 0,0 0 0 0 0,0 0 1 0 0,0 0-1 0 0,0 0 1 0 0,0 0-1 0 0,0 0 1 0 0,0-1-1 0 0,0 1 1 0 0,0 0-1 0 0,0 0 1 0 0,0 0-1 0 0,0 0 1 0 0,0 0-1 0 0,0-1 1 0 0,0 1-1 0 0,-5-9-1259 0 0,-10-6-2128 0 0,6 9 1653 0 0,-2-2-136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09.626"/>
    </inkml:context>
    <inkml:brush xml:id="br0">
      <inkml:brushProperty name="width" value="0.05" units="cm"/>
      <inkml:brushProperty name="height" value="0.05" units="cm"/>
    </inkml:brush>
  </inkml:definitions>
  <inkml:trace contextRef="#ctx0" brushRef="#br0">314 561 11557 0 0,'6'0'178'0'0,"0"0"0"0"0,1 0-1 0 0,-1-1 1 0 0,1 0 0 0 0,-1 0-1 0 0,0 0 1 0 0,1-1 0 0 0,8-3 0 0 0,-13 3-132 0 0,0 1 1 0 0,1-1 0 0 0,-1 1 0 0 0,0-1 0 0 0,0 0 0 0 0,0 1 0 0 0,0-1-1 0 0,-1 0 1 0 0,1 0 0 0 0,0-1 0 0 0,-1 1 0 0 0,0 0 0 0 0,1 0-1 0 0,-1-1 1 0 0,0 1 0 0 0,0-1 0 0 0,0 1 0 0 0,-1-1 0 0 0,1 0-1 0 0,0 1 1 0 0,-1-1 0 0 0,1-5 0 0 0,-1 1-27 0 0,0-1-1 0 0,-1 1 1 0 0,1-1 0 0 0,-1 1-1 0 0,-1 0 1 0 0,1-1 0 0 0,-1 1 0 0 0,-1 0-1 0 0,1 0 1 0 0,-1 0 0 0 0,0 1-1 0 0,-1-1 1 0 0,0 1 0 0 0,0-1-1 0 0,0 1 1 0 0,-11-11 0 0 0,12 13 24 0 0,-1 1 0 0 0,0-1 0 0 0,0 1 0 0 0,-1-1 0 0 0,1 1 0 0 0,-1 0 0 0 0,1 1 0 0 0,-1-1 1 0 0,0 1-1 0 0,0 0 0 0 0,0 0 0 0 0,0 1 0 0 0,-1-1 0 0 0,1 1 0 0 0,0 0 0 0 0,-1 1 0 0 0,1-1 0 0 0,0 1 0 0 0,-1 0 0 0 0,1 0 0 0 0,-1 1 1 0 0,1 0-1 0 0,0 0 0 0 0,-6 1 0 0 0,-4 4 99 0 0,0 0 0 0 0,0 1-1 0 0,0 1 1 0 0,1 0 0 0 0,0 1 0 0 0,1 0 0 0 0,0 1 0 0 0,0 1 0 0 0,1 0 0 0 0,1 1 0 0 0,0 0-1 0 0,0 0 1 0 0,1 1 0 0 0,1 1 0 0 0,0 0 0 0 0,1 0 0 0 0,1 0 0 0 0,-8 20 0 0 0,14-31-101 0 0,0-1 1 0 0,0 0-1 0 0,1 1 1 0 0,-1-1-1 0 0,0 0 1 0 0,1 1-1 0 0,0-1 1 0 0,0 1-1 0 0,-1-1 1 0 0,1 1-1 0 0,1-1 1 0 0,-1 1 0 0 0,0-1-1 0 0,1 1 1 0 0,-1-1-1 0 0,1 1 1 0 0,0-1-1 0 0,-1 0 1 0 0,1 1-1 0 0,0-1 1 0 0,1 0-1 0 0,-1 0 1 0 0,0 0-1 0 0,3 3 1 0 0,-2-3-30 0 0,1 0-1 0 0,-1 0 1 0 0,1 0 0 0 0,0-1-1 0 0,-1 1 1 0 0,1-1 0 0 0,0 0 0 0 0,0 0-1 0 0,0 0 1 0 0,0 0 0 0 0,0 0-1 0 0,0-1 1 0 0,0 1 0 0 0,0-1 0 0 0,0 0-1 0 0,0 0 1 0 0,0 0 0 0 0,0 0-1 0 0,4-1 1 0 0,24-6-414 0 0,-1-1-1 0 0,-1-2 1 0 0,0-1-1 0 0,45-23 1 0 0,-70 32 347 0 0,10-5-5 0 0,-1-1 1 0 0,-1 0 0 0 0,1-1-1 0 0,-1-1 1 0 0,-1 1 0 0 0,0-2-1 0 0,0 0 1 0 0,-1 0 0 0 0,0-1-1 0 0,-1 0 1 0 0,-1 0 0 0 0,1-1-1 0 0,-2-1 1 0 0,0 1 0 0 0,9-26 0 0 0,-2-3 59 0 0,-3-1 0 0 0,-1 0 0 0 0,-1 0 0 0 0,2-51 0 0 0,-10 82 0 0 0,0 5-2 0 0,0-1 0 0 0,0 1-1 0 0,0 0 1 0 0,-1-1 0 0 0,0 1 0 0 0,-1 0 0 0 0,0 0 0 0 0,0-1 0 0 0,-3-8 0 0 0,4 16 0 0 0,0 0 1 0 0,0-1 0 0 0,0 1 0 0 0,0 0 0 0 0,-1 0 0 0 0,1 0 0 0 0,0 0-1 0 0,0-1 1 0 0,0 1 0 0 0,0 0 0 0 0,-1 0 0 0 0,1 0 0 0 0,0 0 0 0 0,0 0-1 0 0,0 0 1 0 0,-1 0 0 0 0,1-1 0 0 0,0 1 0 0 0,0 0 0 0 0,-1 0 0 0 0,1 0-1 0 0,0 0 1 0 0,0 0 0 0 0,0 0 0 0 0,-1 0 0 0 0,1 0 0 0 0,0 0 0 0 0,0 0-1 0 0,-1 0 1 0 0,1 0 0 0 0,0 0 0 0 0,0 0 0 0 0,-1 1 0 0 0,1-1 0 0 0,0 0-1 0 0,0 0 1 0 0,0 0 0 0 0,-1 0 0 0 0,1 0 0 0 0,-12 11 9 0 0,-9 16 29 0 0,19-25-32 0 0,-14 23-19 0 0,0 0 0 0 0,2 1 1 0 0,1 0-1 0 0,0 1 0 0 0,2 1 0 0 0,2 0 0 0 0,0 0 1 0 0,2 1-1 0 0,1 0 0 0 0,1 0 0 0 0,2 1 1 0 0,0 29-1 0 0,3-49-200 0 0,-1 1-472 0 0,1-1 0 0 0,0 1 0 0 0,1 0 0 0 0,0-1 0 0 0,1 1 0 0 0,0-1 0 0 0,1 0 0 0 0,5 14 0 0 0,-4-13-941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40.166"/>
    </inkml:context>
    <inkml:brush xml:id="br0">
      <inkml:brushProperty name="width" value="0.1" units="cm"/>
      <inkml:brushProperty name="height" value="0.1" units="cm"/>
    </inkml:brush>
  </inkml:definitions>
  <inkml:trace contextRef="#ctx0" brushRef="#br0">479 214 4996 0 0,'-47'-2'16'0'0,"-46"-7"225"0"0,49-1 402 0 0,34 7-464 0 0,-1 0 0 0 0,1 1 0 0 0,-1 1 0 0 0,-12-1 0 0 0,-44 5 556 0 0,43-1-219 0 0,0-1 0 0 0,-37-3-1 0 0,8-4 2521 0 0,72 6-2907 0 0,3-2-80 0 0,-6 0 33 0 0,0 1 0 0 0,24 2 1 0 0,17-1 27 0 0,185 1-23 0 0,-45 5 65 0 0,-142-3-100 0 0,510 24 302 0 0,749 22 697 0 0,-3-92 580 0 0,-1197 32-1117 0 0,216-49 1 0 0,-321 58-454 0 0,39-13 220 0 0,-45 14-248 0 0,-1 0 1 0 0,1 0-1 0 0,-1 0 1 0 0,1 0-1 0 0,-1-1 1 0 0,0 1 0 0 0,1-1-1 0 0,-1 1 1 0 0,0-1-1 0 0,0 0 1 0 0,0 0-1 0 0,0 0 1 0 0,2-4 0 0 0,-3 5-23 0 0,-1 0 1 0 0,0 0-1 0 0,0-1 1 0 0,0 1-1 0 0,0 0 1 0 0,0 0 0 0 0,0 0-1 0 0,-1 0 1 0 0,1 0-1 0 0,0 0 1 0 0,-1 0 0 0 0,1 0-1 0 0,0 0 1 0 0,-1 0-1 0 0,1 0 1 0 0,-1 0-1 0 0,0 0 1 0 0,1 0 0 0 0,-1 1-1 0 0,0-1 1 0 0,1 0-1 0 0,-1 0 1 0 0,0 0-1 0 0,0 1 1 0 0,0-1 0 0 0,1 1-1 0 0,-1-1 1 0 0,0 0-1 0 0,0 1 1 0 0,0 0-1 0 0,0-1 1 0 0,-2 0 0 0 0,-36-16 48 0 0,36 17-52 0 0,-43-15-302 0 0,-1 2 0 0 0,0 3 0 0 0,-1 2 0 0 0,0 1 0 0 0,-64 1 0 0 0,88 6-650 0 0,1 2 1 0 0,0 1-1 0 0,-34 8 0 0 0,20-1-894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6.726"/>
    </inkml:context>
    <inkml:brush xml:id="br0">
      <inkml:brushProperty name="width" value="0.1" units="cm"/>
      <inkml:brushProperty name="height" value="0.1" units="cm"/>
    </inkml:brush>
  </inkml:definitions>
  <inkml:trace contextRef="#ctx0" brushRef="#br0">133 338 7937 0 0,'-19'-16'46'0'0,"13"12"24"0"0,0-1 0 0 0,0 0 0 0 0,1 0-1 0 0,-9-10 1 0 0,11 10-6 0 0,-11-12 268 0 0,2-1 1 0 0,0-1-1 0 0,-9-21 0 0 0,19 34-287 0 0,-1 0 0 0 0,1 0 0 0 0,0-1 0 0 0,1 1 0 0 0,-1-1 0 0 0,1 1 0 0 0,1-1 0 0 0,-1 1 0 0 0,1-1 0 0 0,0 0 0 0 0,1 1 0 0 0,-1-1 0 0 0,1 1 0 0 0,3-11 0 0 0,-2 13-49 0 0,0 0-1 0 0,0-1 1 0 0,0 1-1 0 0,1 0 1 0 0,-1 0 0 0 0,1 1-1 0 0,0-1 1 0 0,0 1-1 0 0,1-1 1 0 0,-1 1-1 0 0,1 0 1 0 0,0 0-1 0 0,-1 0 1 0 0,1 1-1 0 0,0-1 1 0 0,1 1 0 0 0,-1 0-1 0 0,0 0 1 0 0,1 1-1 0 0,5-2 1 0 0,4-1 41 0 0,1 0 0 0 0,0 1 0 0 0,0 1 0 0 0,0 1 0 0 0,17-1 1 0 0,-9 3 96 0 0,-1 1-1 0 0,1 1 1 0 0,0 1 0 0 0,-1 1 0 0 0,0 1 0 0 0,0 1 0 0 0,23 11 0 0 0,-20-7 0 0 0,0 1 1 0 0,-1 2-1 0 0,-1 0 0 0 0,0 1 1 0 0,34 32-1 0 0,-46-38-110 0 0,-1 0 0 0 0,-1 1 0 0 0,0 1 0 0 0,0 0 0 0 0,11 18 0 0 0,-18-26-16 0 0,-1 1-1 0 0,1 0 1 0 0,0-1 0 0 0,-1 1 0 0 0,0 0 0 0 0,0 0 0 0 0,0 0 0 0 0,0 0 0 0 0,-1 0 0 0 0,0 0 0 0 0,0 0 0 0 0,0 0 0 0 0,0 0 0 0 0,0 0 0 0 0,-1 0 0 0 0,0 0 0 0 0,1 0 0 0 0,-2-1 0 0 0,1 1 0 0 0,0 0 0 0 0,-1 0 0 0 0,0-1 0 0 0,-3 6 1 0 0,-5 6 4 0 0,-1 0 0 0 0,-1-1 0 0 0,0-1 0 0 0,-1 0 1 0 0,0-1-1 0 0,-1 0 0 0 0,-30 19 0 0 0,17-15-17 0 0,0-1 0 0 0,-1-2 0 0 0,-54 19 0 0 0,70-28-85 0 0,0-1 1 0 0,-1 0-1 0 0,1 0 1 0 0,-1-2-1 0 0,0 1 1 0 0,-20-2-1 0 0,29 0-40 0 0,1 0 0 0 0,-1 0 0 0 0,1-1 0 0 0,-1 1 0 0 0,1-1-1 0 0,0 0 1 0 0,-1 0 0 0 0,1 0 0 0 0,0-1 0 0 0,0 1-1 0 0,0-1 1 0 0,0 0 0 0 0,0 0 0 0 0,0 0 0 0 0,0 0 0 0 0,0 0-1 0 0,1 0 1 0 0,-1-1 0 0 0,1 1 0 0 0,0-1 0 0 0,0 0-1 0 0,0 0 1 0 0,0 0 0 0 0,0 0 0 0 0,0 0 0 0 0,1 0-1 0 0,0 0 1 0 0,-2-5 0 0 0,-3-11-992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0.822"/>
    </inkml:context>
    <inkml:brush xml:id="br0">
      <inkml:brushProperty name="width" value="0.05" units="cm"/>
      <inkml:brushProperty name="height" value="0.05" units="cm"/>
    </inkml:brush>
  </inkml:definitions>
  <inkml:trace contextRef="#ctx0" brushRef="#br0">349 565 9129 0 0,'6'-6'222'0'0,"1"1"0"0"0,-1-1 0 0 0,0-1 0 0 0,-1 1 0 0 0,1-1 0 0 0,-1 0 0 0 0,-1 0 0 0 0,1-1 0 0 0,-1 1 0 0 0,-1-1 0 0 0,1 0 0 0 0,-1 0 0 0 0,0 0 0 0 0,-1 0 0 0 0,0-1 0 0 0,1-14 0 0 0,-2 17-92 0 0,0 0 0 0 0,-1-1-1 0 0,0 1 1 0 0,0 0 0 0 0,0-1 0 0 0,-1 1-1 0 0,0 0 1 0 0,0 0 0 0 0,-1-1 0 0 0,0 1-1 0 0,-2-6 1 0 0,2 9-82 0 0,0-1-1 0 0,0 1 1 0 0,0 0-1 0 0,0 1 1 0 0,-1-1-1 0 0,1 0 1 0 0,-1 0 0 0 0,1 1-1 0 0,-1 0 1 0 0,0-1-1 0 0,0 1 1 0 0,0 0-1 0 0,0 1 1 0 0,0-1-1 0 0,-1 0 1 0 0,1 1 0 0 0,0 0-1 0 0,-1 0 1 0 0,1 0-1 0 0,-8-1 1 0 0,-3 0 134 0 0,-1 0 0 0 0,0 1 0 0 0,1 1 0 0 0,-1 0-1 0 0,1 2 1 0 0,-1-1 0 0 0,0 2 0 0 0,1 0 0 0 0,-23 7 0 0 0,27-6-98 0 0,0 0 0 0 0,0 1 0 0 0,0 0-1 0 0,1 1 1 0 0,-1 0 0 0 0,1 0 0 0 0,1 1 0 0 0,-1 0 0 0 0,1 0-1 0 0,1 1 1 0 0,-1 0 0 0 0,1 1 0 0 0,-10 14 0 0 0,11-13-26 0 0,0 0 1 0 0,0 1-1 0 0,1-1 0 0 0,0 1 1 0 0,1 0-1 0 0,0 1 1 0 0,1-1-1 0 0,0 0 1 0 0,1 1-1 0 0,-1 16 0 0 0,3-26-50 0 0,0 0 0 0 0,1 0-1 0 0,-1 0 1 0 0,1 0-1 0 0,-1-1 1 0 0,1 1 0 0 0,0 0-1 0 0,-1 0 1 0 0,1 0-1 0 0,0-1 1 0 0,0 1 0 0 0,0 0-1 0 0,1-1 1 0 0,-1 1 0 0 0,0-1-1 0 0,1 1 1 0 0,-1-1-1 0 0,1 0 1 0 0,-1 1 0 0 0,1-1-1 0 0,0 0 1 0 0,-1 0-1 0 0,1 0 1 0 0,0 0 0 0 0,0-1-1 0 0,0 1 1 0 0,-1 0-1 0 0,1-1 1 0 0,0 1 0 0 0,0-1-1 0 0,3 0 1 0 0,5 2-108 0 0,0-1 1 0 0,0 0-1 0 0,0-1 0 0 0,20-1 1 0 0,48-8-737 0 0,-73 8 775 0 0,1 0-1 0 0,-1 0 0 0 0,0-1 0 0 0,0 0 1 0 0,0 0-1 0 0,0 0 0 0 0,0-1 1 0 0,0 0-1 0 0,-1 0 0 0 0,1 0 0 0 0,-1 0 1 0 0,4-4-1 0 0,-1 0 18 0 0,-1 1 0 0 0,-1-1 1 0 0,1 0-1 0 0,-1-1 0 0 0,-1 1 0 0 0,7-15 0 0 0,-1-2 24 0 0,-2-2 0 0 0,0 1 0 0 0,7-47 1 0 0,-15 71 18 0 0,0 0 1 0 0,0 1 0 0 0,1-1 0 0 0,-1 0-1 0 0,0 0 1 0 0,0 0 0 0 0,0 1 0 0 0,0-1-1 0 0,0 0 1 0 0,0 0 0 0 0,0 1 0 0 0,0-1-1 0 0,-1 0 1 0 0,1 0 0 0 0,0 0 0 0 0,0 1-1 0 0,-1-1 1 0 0,1 0 0 0 0,0 1 0 0 0,-1-1-1 0 0,1 0 1 0 0,-1 1 0 0 0,1-1 0 0 0,-1 0 0 0 0,-9 17 240 0 0,-8 20 279 0 0,14-24-406 0 0,1 0-1 0 0,0 1 1 0 0,0-1 0 0 0,2 1 0 0 0,-2 18-1 0 0,3-24-91 0 0,1 0 1 0 0,-1-1-1 0 0,1 1 0 0 0,0 0 0 0 0,0 0 0 0 0,1-1 0 0 0,0 1 1 0 0,0-1-1 0 0,0 0 0 0 0,1 1 0 0 0,0-1 0 0 0,4 6 0 0 0,-4-9-23 0 0,0-1-1 0 0,-1 1 0 0 0,1-1 1 0 0,0 1-1 0 0,0-1 0 0 0,0 0 1 0 0,0 0-1 0 0,0-1 0 0 0,1 1 1 0 0,-1-1-1 0 0,1 1 0 0 0,-1-1 1 0 0,1 0-1 0 0,-1 0 0 0 0,1-1 1 0 0,0 1-1 0 0,-1-1 0 0 0,1 0 1 0 0,5 0-1 0 0,2 0-95 0 0,1-1 1 0 0,-1 0 0 0 0,0-1-1 0 0,0 0 1 0 0,11-4-1 0 0,-6 2-168 0 0,0-2-1 0 0,0 0 1 0 0,-1-1-1 0 0,0 0 0 0 0,27-19 1 0 0,-36 22 185 0 0,-1-1 0 0 0,0 1 1 0 0,0-1-1 0 0,0 0 1 0 0,-1 0-1 0 0,0-1 0 0 0,0 0 1 0 0,0 1-1 0 0,-1-1 0 0 0,1-1 1 0 0,-1 1-1 0 0,-1 0 1 0 0,1-1-1 0 0,-1 1 0 0 0,0-1 1 0 0,-1 0-1 0 0,1-7 0 0 0,40-366-383 0 0,-37 352 545 0 0,-4 22 109 0 0,-9 24 12 0 0,0 6-104 0 0,0 1-1 0 0,2 0 1 0 0,1 0 0 0 0,-2 37-1 0 0,2-23-32 0 0,-4 26-1 0 0,-13 121-24 0 0,21-168-594 0 0,2-1 0 0 0,0 0-1 0 0,1 1 1 0 0,7 27 0 0 0,-8-44 288 0 0,-1 0 0 0 0,0 0 0 0 0,0 0 0 0 0,1 0 0 0 0,-1 0 0 0 0,0 0 0 0 0,1 0 0 0 0,-1 0 0 0 0,1 0 0 0 0,0 0 0 0 0,-1 0 0 0 0,1 0 0 0 0,0 0 0 0 0,0 0 1 0 0,0-1 189 0 0,-1 0 0 0 0,0 0 1 0 0,0 0-1 0 0,1 0 0 0 0,-1 0 1 0 0,0 0-1 0 0,1 0 0 0 0,-1 0 1 0 0,0 0-1 0 0,0-1 0 0 0,1 1 1 0 0,-1 0-1 0 0,0 0 1 0 0,0 0-1 0 0,0 0 0 0 0,1-1 1 0 0,-1 1-1 0 0,0 0 0 0 0,0 0 1 0 0,0-1-1 0 0,0 1 0 0 0,1 0 1 0 0,-1 0-1 0 0,0-1 1 0 0,0 1-1 0 0,0 0 0 0 0,0 0 1 0 0,0-1-1 0 0,0 1 0 0 0,0 0 1 0 0,0-1-1 0 0,0 1 0 0 0,0 0 1 0 0,0 0-1 0 0,0-1 1 0 0,0 1-1 0 0,0 0 0 0 0,0-1 1 0 0,0 1-1 0 0,0 0 0 0 0,0 0 1 0 0,0-1-1 0 0,0 1 0 0 0,0 0 1 0 0,-1-1-1 0 0,5-31 1107 0 0,-1-8 192 0 0,-4 30-227 0 0,0-1 0 0 0,1 1-1 0 0,1-1 1 0 0,0 1 0 0 0,3-14-1 0 0,17 31-920 0 0,1-1 0 0 0,0-2 1 0 0,1 0-1 0 0,-1-1 0 0 0,37-1 0 0 0,-28-1-162 0 0,0-2-1 0 0,57-9 1 0 0,-70 6 80 0 0,1 0-1 0 0,-1-1 1 0 0,0-1 0 0 0,-1-1-1 0 0,32-17 1 0 0,-43 21 9 0 0,-1-1-1 0 0,0 0 1 0 0,-1 0 0 0 0,1-1 0 0 0,-1 1-1 0 0,0-1 1 0 0,0 0 0 0 0,0 0 0 0 0,-1-1-1 0 0,0 1 1 0 0,0-1 0 0 0,0 1-1 0 0,-1-1 1 0 0,1 0 0 0 0,-1 0 0 0 0,-1 0-1 0 0,2-11 1 0 0,-2 12-8 0 0,0 0 0 0 0,0 0 0 0 0,-1-1 0 0 0,0 1 1 0 0,0 0-1 0 0,-1 0 0 0 0,1 0 0 0 0,-1 0 0 0 0,0 0 0 0 0,0 0 0 0 0,-1 0 0 0 0,0 0 0 0 0,0 0 0 0 0,0 1 1 0 0,0-1-1 0 0,0 1 0 0 0,-1-1 0 0 0,0 1 0 0 0,0 0 0 0 0,0 0 0 0 0,-1 0 0 0 0,-4-4 0 0 0,5 6 3 0 0,0 1-1 0 0,0-1 0 0 0,0 0 1 0 0,0 1-1 0 0,-1 0 0 0 0,1-1 1 0 0,0 1-1 0 0,-1 1 0 0 0,1-1 1 0 0,-1 0-1 0 0,1 1 0 0 0,-1 0 1 0 0,1 0-1 0 0,-1 0 0 0 0,1 0 1 0 0,-1 0-1 0 0,1 1 0 0 0,0-1 1 0 0,-1 1-1 0 0,1 0 0 0 0,-1 0 1 0 0,1 1-1 0 0,0-1 0 0 0,0 1 1 0 0,0-1-1 0 0,0 1 0 0 0,-3 2 1 0 0,-5 3 20 0 0,0 1 0 0 0,1 0 0 0 0,0 1 0 0 0,1 0 0 0 0,-17 19 0 0 0,18-18 64 0 0,0 1 1 0 0,1 0-1 0 0,0 0 1 0 0,1 1-1 0 0,-9 22 0 0 0,13-31-43 0 0,1 1 0 0 0,0-1 0 0 0,0 0 0 0 0,0 0 0 0 0,1 0 0 0 0,-1 1 0 0 0,1-1-1 0 0,0 0 1 0 0,0 0 0 0 0,0 1 0 0 0,0-1 0 0 0,1 0 0 0 0,-1 1 0 0 0,1-1-1 0 0,0 0 1 0 0,0 0 0 0 0,0 0 0 0 0,0 0 0 0 0,0 0 0 0 0,1 0 0 0 0,-1 0-1 0 0,1 0 1 0 0,0 0 0 0 0,0-1 0 0 0,0 1 0 0 0,0-1 0 0 0,0 1 0 0 0,5 2-1 0 0,-3-3-22 0 0,0 1-1 0 0,1-1 0 0 0,0 0 1 0 0,-1-1-1 0 0,1 1 0 0 0,0-1 0 0 0,0 0 1 0 0,0 0-1 0 0,0 0 0 0 0,0-1 1 0 0,0 0-1 0 0,0 0 0 0 0,0 0 1 0 0,8-2-1 0 0,4 0-33 0 0,-1-2 1 0 0,0 1-1 0 0,18-8 0 0 0,-24 7 10 0 0,0 0-1 0 0,0 0 1 0 0,0-1-1 0 0,-1 0 0 0 0,0-1 1 0 0,0 0-1 0 0,16-13 1 0 0,-21 14 38 0 0,1 0 1 0 0,-1 0 0 0 0,0-1 0 0 0,-1 1 0 0 0,1-1 0 0 0,-1 1 0 0 0,0-1 0 0 0,0 0 0 0 0,-1 0 0 0 0,0-1 0 0 0,0 1 0 0 0,-1 0 0 0 0,1-1 0 0 0,0-7 0 0 0,1-19 1456 0 0,13-46 0 0 0,-13 74-615 0 0,-2 13-489 0 0,0 12-12 0 0,-13 125 1286 0 0,-2 58-3038 0 0,13-128-1647 0 0,-2-41 858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2.761"/>
    </inkml:context>
    <inkml:brush xml:id="br0">
      <inkml:brushProperty name="width" value="0.1" units="cm"/>
      <inkml:brushProperty name="height" value="0.1" units="cm"/>
    </inkml:brush>
  </inkml:definitions>
  <inkml:trace contextRef="#ctx0" brushRef="#br0">401 34 10849 0 0,'-9'2'438'0'0,"16"-3"521"0"0,-7 1-866 0 0,1-1 0 0 0,0 1-1 0 0,-1-1 1 0 0,1 1 0 0 0,0-1-1 0 0,-1 1 1 0 0,1-1 0 0 0,-1 0-1 0 0,1 1 1 0 0,-1-1 0 0 0,0 0-1 0 0,1 1 1 0 0,-1-1 0 0 0,1 0-1 0 0,-1 0 1 0 0,0 1-1 0 0,0-1 1 0 0,0 0 0 0 0,1 0-1 0 0,-1 0 1 0 0,0 1 0 0 0,0-1-1 0 0,0 0 1 0 0,0 0 0 0 0,0 0-1 0 0,0 0 1 0 0,-1 1 0 0 0,1-1-1 0 0,0 0 1 0 0,0 0 0 0 0,0 1-1 0 0,-1-1 1 0 0,1 0-1 0 0,0 0 1 0 0,-1 1 0 0 0,1-1-1 0 0,-1 0 1 0 0,1 1 0 0 0,-1-1-1 0 0,1 0 1 0 0,-1 1 0 0 0,0-1-1 0 0,1 1 1 0 0,-1-1 0 0 0,1 1-1 0 0,-1-1 1 0 0,0 1-1 0 0,0-1 1 0 0,1 1 0 0 0,-1 0-1 0 0,0-1 1 0 0,0 1 0 0 0,1 0-1 0 0,-1 0 1 0 0,0 0 0 0 0,0 0-1 0 0,0 0 1 0 0,0-1 0 0 0,1 1-1 0 0,-1 1 1 0 0,0-1 0 0 0,0 0-1 0 0,0 0 1 0 0,1 0-1 0 0,-1 0 1 0 0,0 0 0 0 0,0 1-1 0 0,1-1 1 0 0,-3 1 0 0 0,-23 12 102 0 0,0 1 0 0 0,0 1 0 0 0,1 2 0 0 0,1 0-1 0 0,1 1 1 0 0,0 2 0 0 0,1 0 0 0 0,-19 24 0 0 0,24-23-44 0 0,0 0-1 0 0,2 1 0 0 0,0 0 1 0 0,1 2-1 0 0,2-1 0 0 0,0 2 0 0 0,2-1 1 0 0,0 2-1 0 0,-6 29 0 0 0,15-49-129 0 0,-1 0 0 0 0,2 1 0 0 0,-1-1-1 0 0,0 0 1 0 0,1 1 0 0 0,1-1-1 0 0,-1 0 1 0 0,1 1 0 0 0,0-1 0 0 0,0 0-1 0 0,1 0 1 0 0,-1 0 0 0 0,1 0 0 0 0,1 0-1 0 0,-1 0 1 0 0,1 0 0 0 0,0 0-1 0 0,6 6 1 0 0,-3-5-13 0 0,0 0 1 0 0,0-1-1 0 0,1 0 0 0 0,0 0 1 0 0,0 0-1 0 0,0-1 0 0 0,1 0 0 0 0,0-1 1 0 0,0 0-1 0 0,0 0 0 0 0,1 0 0 0 0,12 3 1 0 0,8 0-195 0 0,0-1 1 0 0,1-1 0 0 0,0-2-1 0 0,0 0 1 0 0,0-2 0 0 0,0-2-1 0 0,0-1 1 0 0,0-1 0 0 0,0-1-1 0 0,-1-2 1 0 0,47-14 0 0 0,-75 19 166 0 0,38-10-1048 0 0,0-3-1 0 0,-1-1 1 0 0,66-36-1 0 0,-76 34 218 0 0,1 0-815 0 0,31-26 0 0 0,-52 37 1241 0 0,-1 0 0 0 0,0-1 0 0 0,0 0 0 0 0,-1-1 0 0 0,1 1 0 0 0,-2-1 0 0 0,1 0 0 0 0,7-15 0 0 0,-1-5-756 0 0,0 5-17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3.152"/>
    </inkml:context>
    <inkml:brush xml:id="br0">
      <inkml:brushProperty name="width" value="0.1" units="cm"/>
      <inkml:brushProperty name="height" value="0.1" units="cm"/>
    </inkml:brush>
  </inkml:definitions>
  <inkml:trace contextRef="#ctx0" brushRef="#br0">43 87 7805 0 0,'-13'-21'166'0'0,"9"16"77"0"0,1 1 0 0 0,0-1-1 0 0,0 0 1 0 0,0 0 0 0 0,1 0 0 0 0,-1 0 0 0 0,1 0 0 0 0,0 0 0 0 0,1-1-1 0 0,-2-10 1 0 0,19 41 1856 0 0,0 23-1225 0 0,-1 1 1 0 0,11 74-1 0 0,3 103-1079 0 0,-26-194 155 0 0,-2-10-586 0 0,-1 0-1 0 0,-2 0 0 0 0,0 0 1 0 0,-1 0-1 0 0,-12 41 0 0 0,11-44-210 0 0,-3 6-462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3.492"/>
    </inkml:context>
    <inkml:brush xml:id="br0">
      <inkml:brushProperty name="width" value="0.1" units="cm"/>
      <inkml:brushProperty name="height" value="0.1" units="cm"/>
    </inkml:brush>
  </inkml:definitions>
  <inkml:trace contextRef="#ctx0" brushRef="#br0">74 156 12097 0 0,'-26'-26'210'0'0,"20"21"15"0"0,1 0 0 0 0,0 0 0 0 0,0 0 0 0 0,0-1 0 0 0,1 0 0 0 0,0 0 0 0 0,0 0 0 0 0,-4-10 0 0 0,7 15-170 0 0,1 0 0 0 0,0 0 0 0 0,0-1 1 0 0,0 1-1 0 0,0 0 0 0 0,0 0 0 0 0,0 0 0 0 0,0-1 0 0 0,0 1 0 0 0,0 0 1 0 0,1 0-1 0 0,-1 0 0 0 0,0 0 0 0 0,1-1 0 0 0,-1 1 0 0 0,1 0 0 0 0,0 0 1 0 0,-1 0-1 0 0,1 0 0 0 0,0 0 0 0 0,-1 0 0 0 0,1 0 0 0 0,0 0 0 0 0,0 1 1 0 0,0-1-1 0 0,0 0 0 0 0,0 0 0 0 0,0 1 0 0 0,0-1 0 0 0,0 0 0 0 0,0 1 1 0 0,0-1-1 0 0,0 1 0 0 0,2-1 0 0 0,5-2-63 0 0,0-1-1 0 0,1 2 1 0 0,11-4-1 0 0,-16 6 69 0 0,25-7 86 0 0,0 2 1 0 0,1 1-1 0 0,-1 1 0 0 0,1 1 0 0 0,0 2 1 0 0,0 1-1 0 0,47 9 0 0 0,-56-6-104 0 0,-1 1-1 0 0,0 0 1 0 0,-1 2-1 0 0,1 1 1 0 0,-1 0-1 0 0,-1 1 1 0 0,0 1-1 0 0,0 1 1 0 0,-1 0-1 0 0,0 2 1 0 0,28 26-1 0 0,-31-25 25 0 0,0 1 0 0 0,-1 0 0 0 0,0 1-1 0 0,-2 0 1 0 0,13 22 0 0 0,-21-30-36 0 0,1-1 1 0 0,-1 0-1 0 0,-1 1 0 0 0,1-1 0 0 0,-1 1 0 0 0,-1 0 1 0 0,1 0-1 0 0,-2 0 0 0 0,1-1 0 0 0,-1 1 1 0 0,0 0-1 0 0,0 0 0 0 0,-1 0 0 0 0,0 0 1 0 0,-1 0-1 0 0,-2 9 0 0 0,0-6-5 0 0,0-1 1 0 0,-1 0-1 0 0,0-1 1 0 0,0 1-1 0 0,-1-1 0 0 0,-1 0 1 0 0,1 0-1 0 0,-1-1 0 0 0,-12 11 1 0 0,-8 5 40 0 0,-45 31 1 0 0,69-53-64 0 0,-20 15 11 0 0,-51 26 0 0 0,66-39-100 0 0,0 0-1 0 0,0-1 1 0 0,0 0 0 0 0,-1 0 0 0 0,1-1-1 0 0,-1 0 1 0 0,0-1 0 0 0,0 0 0 0 0,0 0 0 0 0,-15-1-1 0 0,23-1-14 0 0,-1 1 0 0 0,0-1-1 0 0,1 1 1 0 0,-1-1-1 0 0,1 0 1 0 0,-1 1 0 0 0,1-1-1 0 0,-1 0 1 0 0,1 0-1 0 0,0 0 1 0 0,-1 0 0 0 0,1-1-1 0 0,0 1 1 0 0,0 0-1 0 0,0 0 1 0 0,0-1 0 0 0,0 1-1 0 0,0-1 1 0 0,0 1 0 0 0,1-1-1 0 0,-2-1 1 0 0,-12-40-2555 0 0,10 30 1822 0 0,-1-15-719 0 0,-1-4-267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3.905"/>
    </inkml:context>
    <inkml:brush xml:id="br0">
      <inkml:brushProperty name="width" value="0.1" units="cm"/>
      <inkml:brushProperty name="height" value="0.1" units="cm"/>
    </inkml:brush>
  </inkml:definitions>
  <inkml:trace contextRef="#ctx0" brushRef="#br0">377 170 14605 0 0,'4'-2'123'0'0,"1"0"0"0"0,-1 0 0 0 0,0 0-1 0 0,0-1 1 0 0,0 1 0 0 0,0-1 0 0 0,0 0-1 0 0,-1 0 1 0 0,1-1 0 0 0,-1 1 0 0 0,0-1 0 0 0,0 1-1 0 0,0-1 1 0 0,-1 0 0 0 0,1 0 0 0 0,-1-1-1 0 0,0 1 1 0 0,3-8 0 0 0,-4 10-17 0 0,-1-1 0 0 0,1 0 0 0 0,0 0 0 0 0,-1 0 0 0 0,0 1 1 0 0,0-1-1 0 0,0 0 0 0 0,0 0 0 0 0,0 0 0 0 0,0 0 0 0 0,-1 0 0 0 0,1 1 0 0 0,-1-1 0 0 0,0 0 0 0 0,0 0 1 0 0,0 1-1 0 0,0-1 0 0 0,0 0 0 0 0,-1 1 0 0 0,1-1 0 0 0,-1 1 0 0 0,1 0 0 0 0,-1-1 0 0 0,0 1 0 0 0,0 0 1 0 0,0 0-1 0 0,0 0 0 0 0,-1 1 0 0 0,1-1 0 0 0,0 0 0 0 0,-5-2 0 0 0,-1 1-54 0 0,0 0 0 0 0,-1 0 0 0 0,1 1 0 0 0,-1-1 0 0 0,1 2 0 0 0,-1-1-1 0 0,1 1 1 0 0,-1 1 0 0 0,0 0 0 0 0,1 0 0 0 0,-1 0 0 0 0,0 1 0 0 0,1 1 0 0 0,-1-1 0 0 0,1 1-1 0 0,-1 1 1 0 0,-14 6 0 0 0,-2 2-61 0 0,1 0 1 0 0,0 2-1 0 0,0 1 0 0 0,-30 24 0 0 0,45-31 7 0 0,1 0-1 0 0,0 0 1 0 0,0 1-1 0 0,1 0 1 0 0,0 0-1 0 0,0 1 1 0 0,1-1-1 0 0,0 1 1 0 0,-8 18 0 0 0,12-23 3 0 0,1 1 0 0 0,-1-1 0 0 0,1 1 0 0 0,0-1 0 0 0,0 1 0 0 0,0 0 0 0 0,0 0 0 0 0,1-1 0 0 0,0 1 0 0 0,0 0 1 0 0,1 0-1 0 0,-1-1 0 0 0,1 1 0 0 0,0 0 0 0 0,0 0 0 0 0,0-1 0 0 0,1 1 0 0 0,0-1 0 0 0,0 0 0 0 0,0 1 1 0 0,0-1-1 0 0,1 0 0 0 0,-1 0 0 0 0,5 5 0 0 0,0-1 3 0 0,1 0 1 0 0,0-1-1 0 0,0 0 1 0 0,1 0-1 0 0,0-1 1 0 0,0 0-1 0 0,0-1 1 0 0,1 0-1 0 0,16 7 1 0 0,9 0 38 0 0,56 11 0 0 0,-59-16-43 0 0,-1 1 1 0 0,36 14-1 0 0,-58-18-16 0 0,0 0 0 0 0,0 0-1 0 0,-1 1 1 0 0,1 0 0 0 0,-1 1 0 0 0,0 0 0 0 0,9 8 0 0 0,-16-12 14 0 0,1 0 0 0 0,-1 0 0 0 0,1 0 0 0 0,-1 0 0 0 0,0 0 0 0 0,1 0 0 0 0,-1 1 0 0 0,0-1 0 0 0,-1 0 0 0 0,1 0 0 0 0,0 1 0 0 0,-1-1 0 0 0,1 1 0 0 0,-1-1 1 0 0,0 0-1 0 0,0 1 0 0 0,0-1 0 0 0,0 1 0 0 0,0-1 0 0 0,0 1 0 0 0,-1-1 0 0 0,1 0 0 0 0,-1 1 0 0 0,1-1 0 0 0,-1 1 0 0 0,0-1 0 0 0,0 0 0 0 0,0 0 0 0 0,0 0 0 0 0,-1 0 0 0 0,1 0 0 0 0,-1 0 1 0 0,-2 4-1 0 0,-8 6-53 0 0,0 1 1 0 0,-1-2 0 0 0,0 0 0 0 0,0 0-1 0 0,-1-1 1 0 0,0-1 0 0 0,-1 0 0 0 0,0-1-1 0 0,-1-1 1 0 0,0 0 0 0 0,0-1-1 0 0,-25 6 1 0 0,34-10-140 0 0,1 0 0 0 0,-1-1 0 0 0,0 0 0 0 0,1 0 0 0 0,-1-1 0 0 0,0 1 0 0 0,0-2 0 0 0,0 1 0 0 0,0-1 0 0 0,1 0 0 0 0,-1 0 0 0 0,0-1 0 0 0,1 0 0 0 0,-1 0 0 0 0,1 0 0 0 0,-9-5 0 0 0,12 4-145 0 0,0 1 1 0 0,0-1-1 0 0,0 0 0 0 0,0 0 0 0 0,1 0 1 0 0,-1 0-1 0 0,1 0 0 0 0,0-1 1 0 0,0 1-1 0 0,0-1 0 0 0,1 0 1 0 0,-1 1-1 0 0,1-1 0 0 0,0 0 0 0 0,0 0 1 0 0,0 0-1 0 0,0-5 0 0 0,2-11-1250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4.932"/>
    </inkml:context>
    <inkml:brush xml:id="br0">
      <inkml:brushProperty name="width" value="0.1" units="cm"/>
      <inkml:brushProperty name="height" value="0.1" units="cm"/>
    </inkml:brush>
  </inkml:definitions>
  <inkml:trace contextRef="#ctx0" brushRef="#br0">316 450 11985 0 0,'22'-9'244'0'0,"-1"-1"-1"0"0,0-1 1 0 0,-1-1 0 0 0,0-1-1 0 0,-1 0 1 0 0,26-25 0 0 0,-43 37-148 0 0,-1-1 1 0 0,1 0 0 0 0,-1 1-1 0 0,1-1 1 0 0,-1 0-1 0 0,0 0 1 0 0,0 0 0 0 0,0 0-1 0 0,0-1 1 0 0,0 1 0 0 0,0 0-1 0 0,-1 0 1 0 0,2-5 0 0 0,-2 7-59 0 0,0-1 0 0 0,0 0 0 0 0,-1 0 0 0 0,1 0 0 0 0,0 0 0 0 0,0 0 0 0 0,0 0 0 0 0,-1 0 0 0 0,1 1 0 0 0,0-1 0 0 0,-1 0 0 0 0,1 0 0 0 0,-1 0 0 0 0,1 1 0 0 0,-1-1 0 0 0,1 0 0 0 0,-1 0 0 0 0,1 1 0 0 0,-1-1 0 0 0,0 1 0 0 0,1-1 0 0 0,-1 0 0 0 0,0 1 0 0 0,0-1 0 0 0,1 1 0 0 0,-1 0 0 0 0,0-1 0 0 0,0 1 0 0 0,0 0 0 0 0,0-1 0 0 0,1 1 0 0 0,-1 0 0 0 0,0 0 0 0 0,0 0 0 0 0,0 0 0 0 0,0-1 0 0 0,0 1 0 0 0,-1 1 0 0 0,-8-1 71 0 0,-1 0 1 0 0,1 1-1 0 0,0 1 1 0 0,0 0-1 0 0,0 0 1 0 0,0 1-1 0 0,1 0 1 0 0,-1 0-1 0 0,1 1 1 0 0,-12 7 0 0 0,-11 7 321 0 0,-44 32 0 0 0,49-30-228 0 0,1 2 0 0 0,0 0 0 0 0,2 2 0 0 0,0 0-1 0 0,2 2 1 0 0,-35 52 0 0 0,51-68-117 0 0,0 2 0 0 0,1-1 0 0 0,0 0 0 0 0,1 1 0 0 0,0 0 0 0 0,0 0 0 0 0,2 0 0 0 0,-1 1 0 0 0,2-1 0 0 0,-1 1 1 0 0,2-1-1 0 0,0 1 0 0 0,0-1 0 0 0,1 1 0 0 0,3 14 0 0 0,-2-18-42 0 0,1 0 1 0 0,0 1-1 0 0,0-1 1 0 0,1 0-1 0 0,0 0 1 0 0,1-1-1 0 0,0 1 1 0 0,0-1-1 0 0,1 0 1 0 0,0 0-1 0 0,0-1 1 0 0,1 0-1 0 0,0 0 0 0 0,0 0 1 0 0,0-1-1 0 0,1 0 1 0 0,0-1-1 0 0,1 0 1 0 0,16 9-1 0 0,-9-8-26 0 0,-1 0 0 0 0,1-1 0 0 0,0-1 0 0 0,0 0 0 0 0,0-1-1 0 0,1-1 1 0 0,27 1 0 0 0,-31-3-91 0 0,0-1 1 0 0,-1 0-1 0 0,1-1 0 0 0,-1 0 0 0 0,1-1 1 0 0,-1-1-1 0 0,0 0 0 0 0,0 0 0 0 0,0-1 1 0 0,17-11-1 0 0,-27 16 37 0 0,-1-1 1 0 0,0 0-1 0 0,0 0 0 0 0,1 0 1 0 0,-1 0-1 0 0,0 0 0 0 0,0 0 1 0 0,0 0-1 0 0,0 0 0 0 0,0 0 1 0 0,-1 0-1 0 0,1 0 1 0 0,0-1-1 0 0,0 1 0 0 0,-1 0 1 0 0,1-1-1 0 0,-1 1 0 0 0,1-1 1 0 0,-1 1-1 0 0,0 0 0 0 0,1-1 1 0 0,-1 1-1 0 0,0-3 0 0 0,0 2-12 0 0,-1 0 0 0 0,1-1 0 0 0,-1 1 0 0 0,0 0 0 0 0,1-1-1 0 0,-1 1 1 0 0,0 0 0 0 0,0 0 0 0 0,-1 0 0 0 0,1 0 0 0 0,0 0 0 0 0,-1 0-1 0 0,-1-2 1 0 0,0 0 14 0 0,-1 1 0 0 0,1 0-1 0 0,-1-1 1 0 0,1 2 0 0 0,-1-1 0 0 0,0 0-1 0 0,0 1 1 0 0,0 0 0 0 0,0 0-1 0 0,-1 0 1 0 0,1 0 0 0 0,0 1 0 0 0,-1-1-1 0 0,1 1 1 0 0,-6 0 0 0 0,7 1 30 0 0,0 0 1 0 0,-1 1-1 0 0,1 0 1 0 0,0 0-1 0 0,0 0 0 0 0,0 0 1 0 0,0 0-1 0 0,0 1 1 0 0,0 0-1 0 0,0-1 1 0 0,0 1-1 0 0,0 0 0 0 0,1 0 1 0 0,-1 0-1 0 0,-2 4 1 0 0,-3 2 45 0 0,1 1 0 0 0,0-1 1 0 0,-8 13-1 0 0,10-13-7 0 0,1 0 0 0 0,-1 0 0 0 0,1 1 0 0 0,1-1 0 0 0,0 1 0 0 0,0 0 0 0 0,0-1 0 0 0,1 1 0 0 0,1 1 0 0 0,0-1 0 0 0,0 0 0 0 0,0 0 0 0 0,1 0 0 0 0,1 1 0 0 0,1 11 1 0 0,-2-20-39 0 0,1 0 1 0 0,-1 0 0 0 0,0 1 0 0 0,0-1 0 0 0,1 0-1 0 0,-1 0 1 0 0,1 0 0 0 0,-1 0 0 0 0,1-1 0 0 0,0 1 0 0 0,-1 0-1 0 0,1 0 1 0 0,0 0 0 0 0,0 0 0 0 0,-1 0 0 0 0,1-1-1 0 0,0 1 1 0 0,0 0 0 0 0,0-1 0 0 0,0 1 0 0 0,0-1 0 0 0,0 1-1 0 0,1 0 1 0 0,1-1-10 0 0,0 1 0 0 0,-1-1 0 0 0,1 0 0 0 0,-1 1 0 0 0,1-1-1 0 0,0 0 1 0 0,-1-1 0 0 0,1 1 0 0 0,4-1 0 0 0,5-3-47 0 0,-1 1 1 0 0,1-2-1 0 0,13-7 0 0 0,-24 12 56 0 0,80-44-575 0 0,137-98-1 0 0,-131 69 566 0 0,-13 11-64 0 0,-72 60 64 0 0,1 0 0 0 0,-1 0-1 0 0,1 0 1 0 0,0 0 0 0 0,0 1-1 0 0,0-1 1 0 0,0 1-1 0 0,0 0 1 0 0,0 0 0 0 0,1 0-1 0 0,-1 1 1 0 0,6-2 0 0 0,-7 2 16 0 0,-1 1 1 0 0,1-1-1 0 0,-1 0 1 0 0,1 1-1 0 0,-1-1 0 0 0,1 1 1 0 0,-1 0-1 0 0,1-1 1 0 0,-1 1-1 0 0,0 0 1 0 0,1 0-1 0 0,-1 0 1 0 0,0-1-1 0 0,0 2 1 0 0,0-1-1 0 0,0 0 1 0 0,0 0-1 0 0,0 0 1 0 0,0 0-1 0 0,0 1 1 0 0,0-1-1 0 0,0 0 1 0 0,-1 1-1 0 0,1-1 1 0 0,0 1-1 0 0,-1-1 1 0 0,1 0-1 0 0,-1 1 1 0 0,0 1-1 0 0,4 17 178 0 0,-1 0 0 0 0,-1 0 0 0 0,0 0 0 0 0,-2 0 0 0 0,-2 23 0 0 0,1-23-83 0 0,-11 89 295 0 0,3-47-278 0 0,8-61-124 0 0,1-1 0 0 0,0 1 0 0 0,0-1 0 0 0,0 1 1 0 0,0-1-1 0 0,0 1 0 0 0,-1-1 0 0 0,1 1 0 0 0,0 0 0 0 0,0-1 0 0 0,0 1 0 0 0,1-1 0 0 0,-1 1 0 0 0,0-1 0 0 0,0 1 0 0 0,0-1 1 0 0,0 1-1 0 0,0-1 0 0 0,1 1 0 0 0,-1-1 0 0 0,0 1 0 0 0,0-1 0 0 0,1 1 0 0 0,-1-1 0 0 0,0 0 0 0 0,1 1 0 0 0,-1-1 0 0 0,0 1 0 0 0,1-1 1 0 0,0 0-8 0 0,0 0 1 0 0,0 0 0 0 0,0 0 0 0 0,0 0 0 0 0,0-1 0 0 0,-1 1 0 0 0,1 0 0 0 0,0-1 0 0 0,0 1 0 0 0,-1 0-1 0 0,1-1 1 0 0,0 1 0 0 0,0-1 0 0 0,-1 0 0 0 0,1 1 0 0 0,0-1 0 0 0,34-38-280 0 0,-28 31 309 0 0,86-110-16 0 0,-34 19 3 0 0,0-1-21 0 0,-49 85 5 0 0,1 1-1 0 0,1 0 1 0 0,0 0-1 0 0,16-14 1 0 0,-24 25 8 0 0,1-1 0 0 0,-1 1 1 0 0,1 0-1 0 0,0 0 0 0 0,0 0 0 0 0,0 1 0 0 0,0-1 1 0 0,0 1-1 0 0,0 1 0 0 0,11-3 0 0 0,-14 3 11 0 0,1 1-1 0 0,-1 0 1 0 0,0 0-1 0 0,1 0 1 0 0,-1 1 0 0 0,0-1-1 0 0,1 0 1 0 0,-1 1-1 0 0,0 0 1 0 0,0-1-1 0 0,1 1 1 0 0,-1 0-1 0 0,0 0 1 0 0,0 0-1 0 0,0 0 1 0 0,0 1-1 0 0,0-1 1 0 0,0 0-1 0 0,-1 1 1 0 0,1 0-1 0 0,0-1 1 0 0,-1 1-1 0 0,1 0 1 0 0,-1 0-1 0 0,0 0 1 0 0,1 0-1 0 0,-1 0 1 0 0,1 3-1 0 0,3 6 40 0 0,0 0 0 0 0,-1 0 1 0 0,-1 1-1 0 0,1-1 0 0 0,-2 1 0 0 0,2 19 0 0 0,-1 73 736 0 0,-4-77-478 0 0,1 1 0 0 0,1-1 1 0 0,7 34-1 0 0,-7-57-292 0 0,-1 0 1 0 0,1 0 0 0 0,1-1 0 0 0,-1 1-1 0 0,0-1 1 0 0,1 1 0 0 0,0-1-1 0 0,0 0 1 0 0,0 1 0 0 0,0-1 0 0 0,0 0-1 0 0,1 0 1 0 0,-1-1 0 0 0,1 1 0 0 0,0 0-1 0 0,0-1 1 0 0,0 0 0 0 0,0 1-1 0 0,6 2 1 0 0,-4-3-5 0 0,0 0 1 0 0,0-1-1 0 0,0 0 0 0 0,0 0 0 0 0,1 0 0 0 0,-1 0 0 0 0,0-1 0 0 0,0 0 1 0 0,1 0-1 0 0,-1 0 0 0 0,0-1 0 0 0,1 0 0 0 0,8-3 0 0 0,5 0 15 0 0,-1-2-1 0 0,32-13 1 0 0,-43 15-30 0 0,0 0 1 0 0,0 0 0 0 0,-1-1-1 0 0,1 0 1 0 0,-1 0 0 0 0,0 0 0 0 0,-1-1-1 0 0,1 0 1 0 0,6-10 0 0 0,11-19-225 0 0,-2-1 0 0 0,-1-1 0 0 0,-3-1-1 0 0,0 0 1 0 0,-3-2 0 0 0,-1 0 0 0 0,-2 0 0 0 0,-2-1 0 0 0,6-58 0 0 0,-8 7 257 0 0,-4 1-1 0 0,-4-1 1 0 0,-15-110-1 0 0,15 192-14 0 0,0 0-1 0 0,-1 1 1 0 0,0-1-1 0 0,-1 1 1 0 0,-5-14-1 0 0,8 23-6 0 0,0-1 0 0 0,0 1-1 0 0,0 0 1 0 0,-1 0 0 0 0,1-1 0 0 0,0 1-1 0 0,0 0 1 0 0,0-1 0 0 0,-1 1 0 0 0,1 0-1 0 0,0 0 1 0 0,-1-1 0 0 0,1 1 0 0 0,0 0-1 0 0,0 0 1 0 0,-1 0 0 0 0,1-1 0 0 0,0 1-1 0 0,-1 0 1 0 0,1 0 0 0 0,0 0 0 0 0,-1 0-1 0 0,1 0 1 0 0,0 0 0 0 0,-1 0 0 0 0,1 0-1 0 0,0 0 1 0 0,-1 0 0 0 0,1 0 0 0 0,-1 0-1 0 0,1 0 1 0 0,0 0 0 0 0,-1 0 0 0 0,1 0-1 0 0,0 0 1 0 0,-1 0 0 0 0,1 0 0 0 0,0 0-1 0 0,-1 1 1 0 0,1-1 0 0 0,0 0 0 0 0,0 0-1 0 0,-1 0 1 0 0,1 1 0 0 0,0-1 0 0 0,-1 0-1 0 0,1 0 1 0 0,0 1 0 0 0,0-1 0 0 0,0 0-1 0 0,-1 1 1 0 0,1-1 0 0 0,0 0 0 0 0,0 1-1 0 0,0-1 1 0 0,0 0 0 0 0,0 1 0 0 0,-1-1-1 0 0,-12 24 52 0 0,13-23-49 0 0,-15 33 38 0 0,1 2-1 0 0,2 0 1 0 0,-10 53 0 0 0,11-27 76 0 0,-3 81 0 0 0,11-91-311 0 0,3 0 1 0 0,2 0-1 0 0,2-1 0 0 0,2 0 1 0 0,21 80-1 0 0,-17-106-788 0 0,-7-20 144 0 0,-1 1 0 0 0,0-1 0 0 0,0 0 0 0 0,-1 0 0 0 0,1 1 1 0 0,0 9-1 0 0,-5-52-7095 0 0,-7-32 7253 0 0,7 51 545 0 0,-7-37 1616 0 0,2 12 173 0 0,2-1 0 0 0,-1-51-1 0 0,7 81-1285 0 0,1-1-1 0 0,1 0 0 0 0,0 1 0 0 0,0 0 1 0 0,2-1-1 0 0,-1 1 0 0 0,2 0 1 0 0,0 1-1 0 0,1-1 0 0 0,11-19 1 0 0,-10 22-113 0 0,0 0 1 0 0,1 1-1 0 0,0 0 1 0 0,0 1 0 0 0,1-1-1 0 0,0 2 1 0 0,1-1-1 0 0,0 1 1 0 0,17-10 0 0 0,-20 14-180 0 0,1 0 0 0 0,0 1 0 0 0,0-1 0 0 0,0 1 0 0 0,0 1 0 0 0,1 0 0 0 0,-1 0 0 0 0,0 1 1 0 0,1 0-1 0 0,0 0 0 0 0,-1 1 0 0 0,1 0 0 0 0,-1 0 0 0 0,1 1 0 0 0,9 2 0 0 0,-6 0-176 0 0,-7-3-98 0 0,-1 1 0 0 0,1 0-1 0 0,-1 0 1 0 0,1 0 0 0 0,-1 1 0 0 0,0-1 0 0 0,0 1 0 0 0,0 0 0 0 0,0 1 0 0 0,0-1 0 0 0,6 5 0 0 0,2 4-1296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3.539"/>
    </inkml:context>
    <inkml:brush xml:id="br0">
      <inkml:brushProperty name="width" value="0.05" units="cm"/>
      <inkml:brushProperty name="height" value="0.05" units="cm"/>
    </inkml:brush>
  </inkml:definitions>
  <inkml:trace contextRef="#ctx0" brushRef="#br0">1567 567 7069 0 0,'-35'-129'-370'0'0,"30"112"307"0"0,1-1 0 0 0,-3-23 0 0 0,5 25 102 0 0,-1 0-1 0 0,0 0 1 0 0,-7-18 0 0 0,-8-23 225 0 0,13 41-89 0 0,0 0 0 0 0,-1 0 0 0 0,-14-27 0 0 0,14 30-20 0 0,5 11-107 0 0,0 0 0 0 0,0-1 0 0 0,0 1 1 0 0,0 0-1 0 0,-1 0 0 0 0,1 0 0 0 0,0 0 1 0 0,-1 0-1 0 0,0 0 0 0 0,1 0 0 0 0,-1 0 1 0 0,0 1-1 0 0,0-1 0 0 0,0 0 0 0 0,0 1 0 0 0,0 0 1 0 0,0 0-1 0 0,-4-2 0 0 0,5 3-31 0 0,0 0 0 0 0,0 0 0 0 0,0 0 0 0 0,0 0 0 0 0,0 1 0 0 0,1-1 0 0 0,-1 0 0 0 0,0 1 0 0 0,0-1-1 0 0,0 1 1 0 0,1-1 0 0 0,-1 1 0 0 0,0-1 0 0 0,1 1 0 0 0,-1-1 0 0 0,0 1 0 0 0,1 0 0 0 0,-1-1 0 0 0,1 1 0 0 0,-1 0 0 0 0,1-1 0 0 0,-1 1 0 0 0,1 0 0 0 0,-1 1 0 0 0,-8 20 152 0 0,0 15 202 0 0,1 0 1 0 0,2 0-1 0 0,-1 75 1 0 0,6-88-230 0 0,-3 456 1450 0 0,25 1-1152 0 0,-1 408 10 0 0,-39-584 246 0 0,-14-1 0 0 0,-100 422 0 0 0,-248 570 1166 0 0,223-832-1393 0 0,-87 252-86 0 0,-90 372-307 0 0,326-1053-72 0 0,-12 42 5 0 0,3 0-1 0 0,-11 125 1 0 0,28-197-11 0 0,1 0 0 0 0,-1 1 0 0 0,1-1 0 0 0,1 0 1 0 0,-1 1-1 0 0,1-1 0 0 0,0 0 0 0 0,0 1 0 0 0,1-1 0 0 0,-1 0 0 0 0,1 0 0 0 0,0 0 1 0 0,0 0-1 0 0,1-1 0 0 0,0 1 0 0 0,0-1 0 0 0,0 1 0 0 0,0-1 0 0 0,0 0 0 0 0,1 0 0 0 0,0 0 1 0 0,0-1-1 0 0,0 1 0 0 0,0-1 0 0 0,1 0 0 0 0,-1 0 0 0 0,1 0 0 0 0,0-1 0 0 0,0 0 1 0 0,-1 0-1 0 0,2 0 0 0 0,-1 0 0 0 0,10 1 0 0 0,18 3 7 0 0,0-1 0 0 0,59 2-1 0 0,70-11-8 0 0,-95 2 0 0 0,947-58 68 0 0,-2-35 11 0 0,-315 28-91 0 0,326-31-15 0 0,694-59 46 0 0,-967 114 763 0 0,757 57-1 0 0,-878 25-412 0 0,214 10 219 0 0,-815-47-440 0 0,-19-1-39 0 0,1-1 0 0 0,-1 1 0 0 0,1-1 1 0 0,-1-1-1 0 0,1 0 0 0 0,8-2 0 0 0,-18 3-97 0 0,1 0 0 0 0,-1 0 0 0 0,0 0 0 0 0,0 0 0 0 0,0 0 0 0 0,1 0 0 0 0,-1 0 1 0 0,0 0-1 0 0,0 0 0 0 0,0 0 0 0 0,0 0 0 0 0,1 0 0 0 0,-1 0 0 0 0,0 0 0 0 0,0 0 0 0 0,0-1 0 0 0,0 1 0 0 0,0 0 0 0 0,1 0 0 0 0,-1 0 0 0 0,0 0 0 0 0,0 0 1 0 0,0-1-1 0 0,0 1 0 0 0,0 0 0 0 0,0 0 0 0 0,0 0 0 0 0,0 0 0 0 0,1-1 0 0 0,-1 1 0 0 0,0 0 0 0 0,0 0 0 0 0,0 0 0 0 0,0-1 0 0 0,0 1 0 0 0,0 0 1 0 0,0 0-1 0 0,0 0 0 0 0,0 0 0 0 0,0-1 0 0 0,0 1 0 0 0,0 0 0 0 0,-8-9 196 0 0,-16-6 20 0 0,23 15-200 0 0,-160-86 376 0 0,-38-21-406 0 0,63 25 26 0 0,3-7-1 0 0,-159-137 0 0 0,248 186-24 0 0,1-2 0 0 0,2-2 0 0 0,2-2 0 0 0,2-1 1 0 0,2-2-1 0 0,3-1 0 0 0,1-2 0 0 0,3-1 0 0 0,2-1 0 0 0,3-1 1 0 0,-25-85-1 0 0,16 3-228 0 0,6-2 0 0 0,6 0 0 0 0,-2-158 1 0 0,42-423-1261 0 0,30 253 938 0 0,-11 112 361 0 0,205-1456-77 0 0,-194 1492 224 0 0,37-219-47 0 0,26 6-2 0 0,-71 389 46 0 0,15-70 93 0 0,-55 204-34 0 0,0 0 1 0 0,-1 0-1 0 0,0-1 0 0 0,-1 1 0 0 0,0-18 0 0 0,-1 25-11 0 0,1-1 0 0 0,-1 1-1 0 0,0-1 1 0 0,1 1 0 0 0,-1-1-1 0 0,0 1 1 0 0,0 0 0 0 0,-1-1-1 0 0,1 1 1 0 0,0 0 0 0 0,-1 0-1 0 0,0 0 1 0 0,1 0 0 0 0,-1 0-1 0 0,0 0 1 0 0,0 1 0 0 0,0-1-1 0 0,0 0 1 0 0,0 1 0 0 0,0 0-1 0 0,0-1 1 0 0,-1 1 0 0 0,1 0-1 0 0,0 0 1 0 0,-5-1 0 0 0,-7-2-9 0 0,-1 1 0 0 0,1 1 0 0 0,-1 0 0 0 0,-23 1 0 0 0,-61 5 31 0 0,74-3-29 0 0,-352 31 38 0 0,138-10-54 0 0,-276 20 39 0 0,-570 48-140 0 0,2 25 122 0 0,-1253 228 7 0 0,1884-256-600 0 0,333-63 195 0 0,-59 21-1985 0 0,177-45 2292 0 0,1 0 0 0 0,-1 0 0 0 0,0 0 0 0 0,1 0 0 0 0,-1 1 0 0 0,0-1 0 0 0,0 0 0 0 0,1 0 0 0 0,-1 1-1 0 0,1-1 1 0 0,-1 1 0 0 0,0-1 0 0 0,1 0 0 0 0,-1 1 0 0 0,1-1 0 0 0,-1 1 0 0 0,1 0 0 0 0,-1-1-1 0 0,1 1 1 0 0,-1 0 0 0 0,1 0 28 0 0,0-1 0 0 0,0 0 0 0 0,0 1 0 0 0,0-1 0 0 0,0 0 0 0 0,0 1 0 0 0,0-1 0 0 0,1 1 0 0 0,-1-1 0 0 0,0 0 0 0 0,0 1 0 0 0,0-1 0 0 0,1 0 0 0 0,-1 1 0 0 0,0-1 0 0 0,0 0 0 0 0,1 0 0 0 0,-1 1 0 0 0,0-1 0 0 0,1 0 0 0 0,-1 0 0 0 0,0 1 0 0 0,1-1 0 0 0,-1 0 0 0 0,0 0 0 0 0,1 0 0 0 0,-1 0 0 0 0,1 0 0 0 0,-1 1 0 0 0,0-1 0 0 0,1 0 0 0 0,-1 0 0 0 0,1 0 0 0 0,-1 0 0 0 0,0 0 0 0 0,1 0 0 0 0,0 0 0 0 0,14 0-1298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4.249"/>
    </inkml:context>
    <inkml:brush xml:id="br0">
      <inkml:brushProperty name="width" value="0.05" units="cm"/>
      <inkml:brushProperty name="height" value="0.05" units="cm"/>
    </inkml:brush>
  </inkml:definitions>
  <inkml:trace contextRef="#ctx0" brushRef="#br0">140 720 11237 0 0,'0'-4'9'0'0,"0"0"0"0"0,0 0-1 0 0,1 0 1 0 0,0 0 0 0 0,-1 1 0 0 0,1-1 0 0 0,1 0-1 0 0,-1 0 1 0 0,0 1 0 0 0,3-5 0 0 0,2 1 16 0 0,-5 7-21 0 0,0-1 0 0 0,0 0 0 0 0,-1 0 0 0 0,1 1 0 0 0,-1-1 0 0 0,1 0 0 0 0,0 0 0 0 0,-1 0 0 0 0,0 1 0 0 0,1-1 0 0 0,-1 0 0 0 0,1 0 0 0 0,-1 0 0 0 0,0 0 0 0 0,0 0 0 0 0,0 0 1 0 0,1 0-1 0 0,-1 0 0 0 0,0 0 0 0 0,0 0 0 0 0,0-1 0 0 0,0 1 1 0 0,0 0 1 0 0,0 0-1 0 0,0 0 0 0 0,0 0 1 0 0,0 0-1 0 0,0 0 1 0 0,0 0-1 0 0,1 0 0 0 0,-1 0 1 0 0,0 0-1 0 0,1 0 1 0 0,-1 1-1 0 0,1-1 1 0 0,-1 0-1 0 0,1 0 0 0 0,0 0 1 0 0,-1 1-1 0 0,1-1 1 0 0,0 0-1 0 0,-1 1 0 0 0,1-1 1 0 0,0 0-1 0 0,1 0 1 0 0,-1 1 2 0 0,-1 0 1 0 0,1-1 0 0 0,-1 1-1 0 0,1 0 1 0 0,0 0-1 0 0,-1 0 1 0 0,1 0 0 0 0,0 0-1 0 0,-1 0 1 0 0,1 0-1 0 0,0 0 1 0 0,-1 1 0 0 0,1-1-1 0 0,-1 0 1 0 0,1 0 0 0 0,0 0-1 0 0,-1 1 1 0 0,1-1-1 0 0,-1 0 1 0 0,1 1 0 0 0,-1-1-1 0 0,1 0 1 0 0,0 1-1 0 0,-1-1 1 0 0,0 1 0 0 0,1-1-1 0 0,-1 1 1 0 0,1-1 0 0 0,-1 1-1 0 0,0-1 1 0 0,1 1-1 0 0,-1-1 1 0 0,0 1 0 0 0,1 0-1 0 0,-1-1 1 0 0,0 2-1 0 0,7 14 173 0 0,-1 0-1 0 0,-1 1 1 0 0,-1-1-1 0 0,0 1 0 0 0,-1 0 1 0 0,1 25-1 0 0,-5 106 696 0 0,1-136-820 0 0,-19 231 979 0 0,0 24-400 0 0,19-245-584 0 0,-2 0 1 0 0,0 0 0 0 0,-8 31-1 0 0,10-52-38 0 0,0 1-1 0 0,-1-1 1 0 0,1 1-1 0 0,-1-1 1 0 0,0 1-1 0 0,1-1 0 0 0,-1 0 1 0 0,0 0-1 0 0,0 1 1 0 0,0-1-1 0 0,0 0 0 0 0,-2 2 1 0 0,2-3-5 0 0,1 1 1 0 0,-1-1-1 0 0,1 0 0 0 0,-1 0 1 0 0,1 0-1 0 0,-1 0 0 0 0,1 0 1 0 0,-1 0-1 0 0,1 0 0 0 0,-1 0 1 0 0,0 0-1 0 0,1 0 1 0 0,-1 0-1 0 0,1 0 0 0 0,-1 0 1 0 0,1 0-1 0 0,-1 0 0 0 0,1 0 1 0 0,-1-1-1 0 0,1 1 0 0 0,-1 0 1 0 0,1 0-1 0 0,-1-1 0 0 0,1 1 1 0 0,-1 0-1 0 0,1-1 1 0 0,0 1-1 0 0,-1-1 0 0 0,1 1 1 0 0,0 0-1 0 0,-1-1 0 0 0,1 1 1 0 0,0-1-1 0 0,-1 1 0 0 0,1-1 1 0 0,0 1-1 0 0,0-1 0 0 0,-1 0 1 0 0,-9-19 32 0 0,0-1 0 0 0,1 0 0 0 0,-12-45 0 0 0,15 47-50 0 0,-9-40-21 0 0,2-1 1 0 0,2 0 0 0 0,-3-97-1 0 0,15-185-51 0 0,3 253 57 0 0,23-134-1 0 0,-19 183 12 0 0,1 1-1 0 0,2 0 0 0 0,2 1 0 0 0,2 0 0 0 0,32-61 0 0 0,-41 88 9 0 0,0 1 0 0 0,1 0 0 0 0,-1 1 0 0 0,2-1 0 0 0,0 2 0 0 0,0-1-1 0 0,0 1 1 0 0,1 0 0 0 0,0 0 0 0 0,1 1 0 0 0,0 1 0 0 0,0 0-1 0 0,0 0 1 0 0,0 1 0 0 0,1 0 0 0 0,0 0 0 0 0,0 2 0 0 0,1-1-1 0 0,-1 1 1 0 0,1 1 0 0 0,-1 0 0 0 0,1 1 0 0 0,0 0 0 0 0,0 1-1 0 0,0 0 1 0 0,11 2 0 0 0,0 1 25 0 0,-1 1 0 0 0,1 1 0 0 0,-1 1 0 0 0,-1 1 1 0 0,1 1-1 0 0,-1 1 0 0 0,-1 0 0 0 0,22 15 0 0 0,-30-17-7 0 0,-1 0 0 0 0,1 2 1 0 0,-2-1-1 0 0,1 1 0 0 0,-2 1 1 0 0,1 0-1 0 0,-1 0 0 0 0,0 1 0 0 0,-1 0 1 0 0,-1 0-1 0 0,0 1 0 0 0,0 0 1 0 0,-1 0-1 0 0,8 22 0 0 0,-12-25-9 0 0,0 1 0 0 0,0 0 0 0 0,-1 0 0 0 0,0 0-1 0 0,-1-1 1 0 0,0 1 0 0 0,0 0 0 0 0,-1 0 0 0 0,-4 19 0 0 0,1-14 1 0 0,-1-1 0 0 0,-1 1 1 0 0,0-1-1 0 0,0 0 1 0 0,-15 23-1 0 0,-2-5-3 0 0,-2-1 1 0 0,0-1-1 0 0,-2-2 0 0 0,-34 29 0 0 0,12-17 6 0 0,-2-1-1 0 0,-1-4 1 0 0,-68 37-1 0 0,-180 69-7 0 0,298-140 0 0 0,0 0 1 0 0,0 0 0 0 0,0 0 0 0 0,0 0-1 0 0,0 0 1 0 0,0 1 0 0 0,1-1 0 0 0,-1 0 0 0 0,0 1-1 0 0,1-1 1 0 0,-3 4 0 0 0,3-4 8 0 0,1 0-1 0 0,0 0 1 0 0,-1-1 0 0 0,1 1-1 0 0,0 1 1 0 0,0-1 0 0 0,0 0-1 0 0,0 0 1 0 0,0 0 0 0 0,0 0-1 0 0,0 0 1 0 0,0 0 0 0 0,0 0-1 0 0,0 0 1 0 0,1 0 0 0 0,-1 0-1 0 0,0 0 1 0 0,1 0 0 0 0,-1 0-1 0 0,0-1 1 0 0,1 1 0 0 0,-1 0-1 0 0,1 0 1 0 0,0 0 0 0 0,-1 0-1 0 0,1-1 1 0 0,0 1 0 0 0,1 1-1 0 0,10 10 173 0 0,2 0 0 0 0,-1 0 0 0 0,2-2 0 0 0,-1 0 0 0 0,33 16 0 0 0,-19-10 59 0 0,27 16 130 0 0,60 34 296 0 0,139 106 1 0 0,-221-145-679 0 0,-20-15-170 0 0,1 0 1 0 0,0-1-1 0 0,1-1 1 0 0,0 0-1 0 0,1-1 1 0 0,21 9-1 0 0,-36-18 13 0 0,1 1 0 0 0,0-1 0 0 0,0 0-1 0 0,0 0 1 0 0,0 0 0 0 0,0 0 0 0 0,0 0-1 0 0,-1 0 1 0 0,1 0 0 0 0,0-1 0 0 0,0 1-1 0 0,0-1 1 0 0,0 1 0 0 0,-1-1 0 0 0,1 0-1 0 0,0 0 1 0 0,-1 0 0 0 0,4-1 0 0 0,27-25-3601 0 0,-25 19 2961 0 0,9-6-990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4.671"/>
    </inkml:context>
    <inkml:brush xml:id="br0">
      <inkml:brushProperty name="width" value="0.05" units="cm"/>
      <inkml:brushProperty name="height" value="0.05" units="cm"/>
    </inkml:brush>
  </inkml:definitions>
  <inkml:trace contextRef="#ctx0" brushRef="#br0">32 456 10113 0 0,'3'-13'49'0'0,"1"-9"291"0"0,0-1 0 0 0,0-24 0 0 0,-4 47-313 0 0,0 0 0 0 0,0 1 0 0 0,-1-1-1 0 0,1 0 1 0 0,0 0 0 0 0,0 0 0 0 0,0 1 0 0 0,0-1 0 0 0,0 0 0 0 0,-1 0 0 0 0,1 0 0 0 0,0 0 0 0 0,0 1 0 0 0,0-1 0 0 0,-1 0 0 0 0,1 0 0 0 0,0 0 0 0 0,0 0 0 0 0,0 0 0 0 0,-1 0 0 0 0,1 0 0 0 0,0 0-1 0 0,0 0 1 0 0,-1 0 0 0 0,1 1 0 0 0,0-1 0 0 0,0 0 0 0 0,-1 0 0 0 0,1-1 0 0 0,0 1 0 0 0,0 0 0 0 0,-1 0 0 0 0,1 0 0 0 0,0 0 0 0 0,0 0 0 0 0,0 0 0 0 0,-1 0 0 0 0,1 0 0 0 0,0 0 0 0 0,0 0 0 0 0,0-1-1 0 0,-1 1 1 0 0,1 0 0 0 0,0 0 0 0 0,0 0 0 0 0,0 0 0 0 0,0-1 0 0 0,-1 1 0 0 0,1 0 0 0 0,0 0 0 0 0,0 0 0 0 0,0-1 0 0 0,0 1 0 0 0,0 0 0 0 0,0 0 0 0 0,0 0 0 0 0,-1-1 0 0 0,1 1 0 0 0,0 0 0 0 0,0 0-1 0 0,0-1 1 0 0,0 1 0 0 0,0 0 0 0 0,0 0 0 0 0,0-1 0 0 0,0 1 0 0 0,-4 20 446 0 0,0 1-1 0 0,1 0 0 0 0,1-1 1 0 0,1 32-1 0 0,0-18-158 0 0,4 295 1910 0 0,-3 74-430 0 0,-3-370-1772 0 0,-1 0-1 0 0,-13 52 1 0 0,28-195-848 0 0,25-346-445 0 0,-31 328 1116 0 0,-2 81 127 0 0,15-229-85 0 0,-10 210 153 0 0,2 0 1 0 0,22-71 0 0 0,-29 127-27 0 0,17-47 37 0 0,-19 53-40 0 0,1 1 1 0 0,-1 0-1 0 0,1-1 0 0 0,0 1 1 0 0,1 0-1 0 0,-1 0 0 0 0,1 0 1 0 0,-1 1-1 0 0,1-1 1 0 0,0 1-1 0 0,0-1 0 0 0,6-3 1 0 0,-7 5-4 0 0,0 0 0 0 0,1 1 0 0 0,-1-1 0 0 0,0 1 0 0 0,1 0 0 0 0,-1 0 0 0 0,1 0 1 0 0,-1 0-1 0 0,0 0 0 0 0,1 0 0 0 0,-1 0 0 0 0,0 1 0 0 0,1-1 0 0 0,-1 1 0 0 0,0 0 1 0 0,0 0-1 0 0,1 0 0 0 0,-1 0 0 0 0,0 0 0 0 0,0 0 0 0 0,0 0 0 0 0,0 1 0 0 0,3 2 1 0 0,4 4 17 0 0,1 1 1 0 0,-1-1-1 0 0,7 11 1 0 0,-3-3-2 0 0,-2 1 1 0 0,0 0 0 0 0,-1 0-1 0 0,0 1 1 0 0,10 29-1 0 0,25 98 62 0 0,-21-30-80 0 0,15 199 1 0 0,-34-260-88 0 0,-5-52 73 0 0,8 140-1024 0 0,-8-126 469 0 0,-1 0 0 0 0,0 0-1 0 0,-2 1 1 0 0,0-1 0 0 0,0-1-1 0 0,-11 28 1 0 0,11-37 152 0 0,-1 0 0 0 0,1 0 0 0 0,-1 0 0 0 0,0 0 0 0 0,-1-1 0 0 0,1 0 0 0 0,-1 0 0 0 0,0 0 0 0 0,0 0 1 0 0,-1-1-1 0 0,0 0 0 0 0,-10 7 0 0 0,-6 0-910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5.076"/>
    </inkml:context>
    <inkml:brush xml:id="br0">
      <inkml:brushProperty name="width" value="0.05" units="cm"/>
      <inkml:brushProperty name="height" value="0.05" units="cm"/>
    </inkml:brush>
  </inkml:definitions>
  <inkml:trace contextRef="#ctx0" brushRef="#br0">91 497 8101 0 0,'-11'-8'459'0'0,"0"-1"0"0"0,1 0 1 0 0,0 0-1 0 0,1-1 0 0 0,0 0 0 0 0,1 0 1 0 0,-14-23-1 0 0,21 31-325 0 0,1 1 1 0 0,0 0-1 0 0,0 0 0 0 0,0 0 1 0 0,0 0-1 0 0,1 0 0 0 0,-1-1 1 0 0,0 1-1 0 0,0 0 0 0 0,1 0 1 0 0,-1 0-1 0 0,0 0 0 0 0,1 0 1 0 0,-1 0-1 0 0,1 0 0 0 0,0 0 1 0 0,-1 0-1 0 0,1 0 0 0 0,0 0 1 0 0,-1 0-1 0 0,1 1 0 0 0,0-1 1 0 0,0 0-1 0 0,0 0 0 0 0,0 1 1 0 0,0-1-1 0 0,0 1 0 0 0,0-1 1 0 0,1 0-1 0 0,35-19 66 0 0,-33 18-46 0 0,78-32-924 0 0,108-29 0 0 0,-115 41-910 0 0,-1-4-1 0 0,81-39 0 0 0,-99 35-115 0 0,67-46 1 0 0,-84 45 885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7.162"/>
    </inkml:context>
    <inkml:brush xml:id="br0">
      <inkml:brushProperty name="width" value="0.1" units="cm"/>
      <inkml:brushProperty name="height" value="0.1" units="cm"/>
    </inkml:brush>
  </inkml:definitions>
  <inkml:trace contextRef="#ctx0" brushRef="#br0">154 48 7937 0 0,'1'-1'85'0'0,"0"0"1"0"0,-1 0 0 0 0,1 0 0 0 0,0-1-1 0 0,-1 1 1 0 0,0 0 0 0 0,1 0-1 0 0,-1-1 1 0 0,0 1 0 0 0,1 0 0 0 0,-1-1-1 0 0,0 1 1 0 0,0 0 0 0 0,0 0-1 0 0,0-1 1 0 0,-1 1 0 0 0,1 0-1 0 0,0-1 1 0 0,0 1 0 0 0,-1 0 0 0 0,1 0-1 0 0,-1-1 1 0 0,1 1 0 0 0,-1 0-1 0 0,1 0 1 0 0,-1 0 0 0 0,0 0 0 0 0,0 0-1 0 0,1 0 1 0 0,-1 0 0 0 0,0 0-1 0 0,0 0 1 0 0,0 0 0 0 0,0 0-1 0 0,0 0 1 0 0,0 1 0 0 0,0-1 0 0 0,0 0-1 0 0,-2 0 1 0 0,1 0-62 0 0,0 1 0 0 0,0 0 0 0 0,1-1-1 0 0,-1 1 1 0 0,0 0 0 0 0,0 0 0 0 0,1 0 0 0 0,-1 0-1 0 0,0 0 1 0 0,0 0 0 0 0,1 1 0 0 0,-1-1 0 0 0,0 0 0 0 0,0 1-1 0 0,1 0 1 0 0,-1-1 0 0 0,1 1 0 0 0,-1 0 0 0 0,0 0 0 0 0,1 0-1 0 0,-1 0 1 0 0,1 0 0 0 0,0 0 0 0 0,-1 0 0 0 0,1 0 0 0 0,-2 3-1 0 0,-3 2-32 0 0,-1 2-1 0 0,1-1 0 0 0,-7 12 0 0 0,3-3 44 0 0,1 1-1 0 0,1 0 1 0 0,0 0-1 0 0,2 0 1 0 0,-6 21-1 0 0,9-28-7 0 0,1-1 0 0 0,0 0-1 0 0,1 1 1 0 0,0-1 0 0 0,0 1-1 0 0,1-1 1 0 0,1 1-1 0 0,-1 0 1 0 0,2-1 0 0 0,-1 0-1 0 0,6 19 1 0 0,-5-25-23 0 0,-1-1 0 0 0,1 1 0 0 0,-1 0 1 0 0,1-1-1 0 0,0 1 0 0 0,0-1 0 0 0,0 0 1 0 0,0 1-1 0 0,0-1 0 0 0,1 0 0 0 0,-1 0 0 0 0,1-1 1 0 0,-1 1-1 0 0,1 0 0 0 0,0-1 0 0 0,0 0 1 0 0,0 1-1 0 0,-1-1 0 0 0,1 0 0 0 0,0-1 0 0 0,0 1 1 0 0,1 0-1 0 0,2-1 0 0 0,9 2-124 0 0,0-1-1 0 0,0-1 1 0 0,23-3-1 0 0,-21 2-212 0 0,-7 0-39 0 0,1 0 1 0 0,-1-1-1 0 0,0 0 1 0 0,-1-1-1 0 0,1 0 0 0 0,0 0 1 0 0,10-6-1 0 0,2 0-848 0 0</inkml:trace>
  <inkml:trace contextRef="#ctx0" brushRef="#br0" timeOffset="1">165 190 8529 0 0,'-9'4'-120'0'0,"1"6"28"0"0,2-9-4 0 0,-4 12 16 0 0,6-10 0 0 0,-4 8-4 0 0,6-13-12 0 0,2 7 0 0 0,2-7 104 0 0,6-1-64 0 0,0 0-72 0 0,2-6-48 0 0,0 2 68 0 0,3-10-272 0 0,-3 5 20 0 0,6 2-212 0 0,2 0-217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5.418"/>
    </inkml:context>
    <inkml:brush xml:id="br0">
      <inkml:brushProperty name="width" value="0.05" units="cm"/>
      <inkml:brushProperty name="height" value="0.05" units="cm"/>
    </inkml:brush>
  </inkml:definitions>
  <inkml:trace contextRef="#ctx0" brushRef="#br0">160 486 8037 0 0,'-14'-40'198'0'0,"11"27"144"0"0,-2 0-1 0 0,1 0 0 0 0,-2 0 0 0 0,0 0 1 0 0,0 1-1 0 0,-1 0 0 0 0,-1 0 0 0 0,-12-15 0 0 0,18 25-222 0 0,1 0-1 0 0,-1 1 1 0 0,0-1-1 0 0,0 1 1 0 0,0-1-1 0 0,0 1 1 0 0,0 0-1 0 0,0 0 1 0 0,-1 0-1 0 0,1 0 1 0 0,0 0 0 0 0,0 0-1 0 0,-1 1 1 0 0,1-1-1 0 0,0 1 1 0 0,-1-1-1 0 0,1 1 1 0 0,-1 0-1 0 0,-2 0 1 0 0,4 1-80 0 0,-1-1 1 0 0,1 0-1 0 0,-1 1 1 0 0,1 0-1 0 0,-1-1 1 0 0,1 1-1 0 0,0 0 1 0 0,-1 0 0 0 0,1 0-1 0 0,0 0 1 0 0,0 0-1 0 0,-1 0 1 0 0,1 0-1 0 0,0 0 1 0 0,0 0 0 0 0,0 0-1 0 0,0 1 1 0 0,1-1-1 0 0,-1 0 1 0 0,0 1-1 0 0,0-1 1 0 0,1 1-1 0 0,-1-1 1 0 0,1 1 0 0 0,-1-1-1 0 0,1 1 1 0 0,0-1-1 0 0,-1 1 1 0 0,1 1-1 0 0,-3 29 226 0 0,1 0 0 0 0,2-1 0 0 0,3 39 0 0 0,20 96 936 0 0,-7-61-627 0 0,31 302 680 0 0,-42-350-1118 0 0,17 139 14 0 0,-17-260-826 0 0,-10-46-64 0 0,-23-124 0 0 0,8 78 310 0 0,-3-175-46 0 0,23 252 441 0 0,3 1 0 0 0,16-93 0 0 0,-19 170 36 0 0,3-21 17 0 0,1 0-1 0 0,2 0 1 0 0,0 1 0 0 0,11-27 0 0 0,-15 43-10 0 0,0 1 0 0 0,0 0 0 0 0,0 0 0 0 0,1 0 0 0 0,-1 0 1 0 0,1 0-1 0 0,0 1 0 0 0,0-1 0 0 0,0 1 0 0 0,1-1 0 0 0,-1 1 1 0 0,1 1-1 0 0,0-1 0 0 0,0 0 0 0 0,0 1 0 0 0,0 0 0 0 0,0 0 0 0 0,0 0 1 0 0,1 0-1 0 0,-1 1 0 0 0,0-1 0 0 0,1 1 0 0 0,0 0 0 0 0,-1 1 1 0 0,1-1-1 0 0,8 1 0 0 0,-1 1 14 0 0,1 1 0 0 0,-1 1 1 0 0,0 0-1 0 0,0 1 0 0 0,0 0 1 0 0,-1 0-1 0 0,0 2 0 0 0,1-1 0 0 0,-2 1 1 0 0,1 1-1 0 0,-1 0 0 0 0,0 0 1 0 0,0 1-1 0 0,11 12 0 0 0,6 8 94 0 0,-1 2-1 0 0,-1 1 0 0 0,25 41 1 0 0,-32-43 132 0 0,27 56 0 0 0,-38-68-67 0 0,0 1 0 0 0,-1-1 1 0 0,-1 1-1 0 0,6 37 0 0 0,-11-51-127 0 0,0 1 1 0 0,0 0-1 0 0,0 0 1 0 0,-1-1-1 0 0,1 1 1 0 0,-1 0-1 0 0,0 0 1 0 0,-1-1-1 0 0,1 1 0 0 0,-1-1 1 0 0,0 1-1 0 0,0-1 1 0 0,0 0-1 0 0,0 0 1 0 0,-1 0-1 0 0,0 0 0 0 0,0 0 1 0 0,0-1-1 0 0,0 1 1 0 0,-1-1-1 0 0,1 0 1 0 0,-1 0-1 0 0,0 0 0 0 0,0 0 1 0 0,-7 3-1 0 0,-8 4 62 0 0,-2 0 0 0 0,1-2 0 0 0,-1 0 1 0 0,-26 5-1 0 0,46-12-118 0 0,-27 6-203 0 0,0-2 0 0 0,-1 0 0 0 0,1-2 0 0 0,-1-1 0 0 0,0-2 0 0 0,0-1 0 0 0,1 0 0 0 0,-1-3 0 0 0,-31-6 0 0 0,22 2-1360 0 0,-1 0-572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17.108"/>
    </inkml:context>
    <inkml:brush xml:id="br0">
      <inkml:brushProperty name="width" value="0.05" units="cm"/>
      <inkml:brushProperty name="height" value="0.05" units="cm"/>
    </inkml:brush>
  </inkml:definitions>
  <inkml:trace contextRef="#ctx0" brushRef="#br0">249 86 6753 0 0,'-249'24'3678'0'0,"404"-26"371"0"0,45-12-2945 0 0,984-53 1216 0 0,-878 56-1929 0 0,268-4-545 0 0,-612 17-1315 0 0,0 2 1 0 0,-49 12-1 0 0,66-12 845 0 0,-41 9-1274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1.713"/>
    </inkml:context>
    <inkml:brush xml:id="br0">
      <inkml:brushProperty name="width" value="0.05" units="cm"/>
      <inkml:brushProperty name="height" value="0.05" units="cm"/>
    </inkml:brush>
  </inkml:definitions>
  <inkml:trace contextRef="#ctx0" brushRef="#br0">27 688 7261 0 0,'3'0'-171'0'0,"-7"-2"413"0"0,3 2-127 0 0,0 0 0 0 0,0-1 0 0 0,-1 1 0 0 0,1-1 0 0 0,0 1 0 0 0,0-1-1 0 0,0 1 1 0 0,0-1 0 0 0,0 0 0 0 0,0 1 0 0 0,0-1 0 0 0,0 0-1 0 0,0 0 1 0 0,1 0 0 0 0,-1 0 0 0 0,-1-1 0 0 0,-2-9 780 0 0,3 10-805 0 0,1 0 0 0 0,-1 0 1 0 0,1 0-1 0 0,-1 0 0 0 0,1 0 0 0 0,0 0 1 0 0,0 0-1 0 0,-1 0 0 0 0,1 0 1 0 0,0 0-1 0 0,0 0 0 0 0,0 0 0 0 0,0 0 1 0 0,0 0-1 0 0,0 0 0 0 0,0 0 0 0 0,1 0 1 0 0,-1 0-1 0 0,0 0 0 0 0,0 0 1 0 0,1 1-1 0 0,-1-1 0 0 0,1 0 0 0 0,-1 0 1 0 0,1 0-1 0 0,0-1 0 0 0,6-9 4 0 0,0 2 0 0 0,0-1-1 0 0,1 1 1 0 0,1 0 0 0 0,-1 0-1 0 0,1 1 1 0 0,15-10 0 0 0,78-44 170 0 0,-61 39-160 0 0,52-27 34 0 0,2 4 0 0 0,2 4 0 0 0,1 5 0 0 0,113-27 0 0 0,421-60 664 0 0,492 22-468 0 0,4 100 30 0 0,-690 23 102 0 0,-6 37 37 0 0,-359-43-253 0 0,0 4 0 0 0,135 53-1 0 0,-172-56-132 0 0,0 3 0 0 0,0 0 0 0 0,-2 2 0 0 0,-1 2 0 0 0,-1 1 0 0 0,0 2 0 0 0,31 33-1 0 0,-30-24 137 0 0,-1 3 0 0 0,-2 0 0 0 0,46 76 0 0 0,-70-102-196 0 0,-1-1 6 0 0,1-1 0 0 0,0 0 0 0 0,0-1 0 0 0,1 0-1 0 0,0 0 1 0 0,10 9 0 0 0,3 1 191 0 0,0 1 0 0 0,29 41 0 0 0,-43-54-218 0 0,3 6-219 0 0,-11-11-182 0 0,-7-7-282 0 0,-61-36-9851 0 0,62 36 8903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2.105"/>
    </inkml:context>
    <inkml:brush xml:id="br0">
      <inkml:brushProperty name="width" value="0.05" units="cm"/>
      <inkml:brushProperty name="height" value="0.05" units="cm"/>
    </inkml:brush>
  </inkml:definitions>
  <inkml:trace contextRef="#ctx0" brushRef="#br0">1 140 9333 0 0,'-1'41'3824'0'0,"3"-37"-3636"0"0,0 1 1 0 0,0-1-1 0 0,0 1 1 0 0,0-1 0 0 0,0 0-1 0 0,1 0 1 0 0,0 0 0 0 0,0 0-1 0 0,0 0 1 0 0,0 0-1 0 0,1-1 1 0 0,5 5 0 0 0,5 2 78 0 0,1 0 0 0 0,18 9 0 0 0,5 3-115 0 0,-15-7-395 0 0,1-1 1 0 0,0-2 0 0 0,46 18 0 0 0,-64-28 43 0 0,-1-1 0 0 0,1 0-1 0 0,0 0 1 0 0,0-1 0 0 0,0 0 0 0 0,0 0 0 0 0,1 0 0 0 0,-1-1 0 0 0,0 0 0 0 0,-1 0 0 0 0,1 0 0 0 0,0-1-1 0 0,0 0 1 0 0,0 0 0 0 0,-1 0 0 0 0,1-1 0 0 0,-1 0 0 0 0,0 0 0 0 0,0 0 0 0 0,6-5 0 0 0,-1 0 36 0 0,-1 0-1 0 0,0-1 1 0 0,0 0 0 0 0,-1 0 0 0 0,0-1-1 0 0,-1 0 1 0 0,0 0 0 0 0,0 0 0 0 0,5-14 0 0 0,-2 4 289 0 0,-4 8 102 0 0,0 0 0 0 0,-1 0-1 0 0,4-16 1 0 0,-8 25-106 0 0,0-1 0 0 0,-1 1 0 0 0,1-1 0 0 0,-1 1-1 0 0,0-1 1 0 0,0 1 0 0 0,0-1 0 0 0,0 1 0 0 0,0-1 0 0 0,-1 1 0 0 0,0-1-1 0 0,0 1 1 0 0,0-1 0 0 0,0 1 0 0 0,0 0 0 0 0,-1-1 0 0 0,-1-2 0 0 0,1 4 26 0 0,-21-41 1616 0 0,22 42-1684 0 0,0-1 0 0 0,0 1 1 0 0,1 0-1 0 0,-1 0 0 0 0,1-1 0 0 0,-1 1 0 0 0,1 0 0 0 0,0-1 0 0 0,-1 1 0 0 0,1 0 0 0 0,0-1 0 0 0,0 1 0 0 0,0-1 0 0 0,0 1 0 0 0,0-1 0 0 0,0 1 0 0 0,0 0 0 0 0,0-1 0 0 0,1 1 0 0 0,-1 0 0 0 0,1-1 1 0 0,-1 1-1 0 0,1 0 0 0 0,-1-1 0 0 0,1 1 0 0 0,0 0 0 0 0,-1 0 0 0 0,1 0 0 0 0,2-2 0 0 0,-3 3-70 0 0,0 0 0 0 0,0-1 0 0 0,1 1 0 0 0,-1 0 0 0 0,0 0 0 0 0,1 0 0 0 0,-1 0 0 0 0,0 0 0 0 0,0 0 0 0 0,1 0 0 0 0,-1 0 0 0 0,0 0 0 0 0,0 1 0 0 0,1-1 0 0 0,-1 0 0 0 0,0 0 0 0 0,0 0 0 0 0,1 0 0 0 0,-1 0 0 0 0,0 0 0 0 0,0 0 0 0 0,1 1 0 0 0,-1-1 0 0 0,0 0 0 0 0,0 0 0 0 0,0 0 0 0 0,0 1 0 0 0,1-1 0 0 0,-1 0 0 0 0,0 0 0 0 0,0 0 0 0 0,0 1 0 0 0,0-1 0 0 0,0 0 0 0 0,1 0 0 0 0,-1 1 0 0 0,0-1 0 0 0,0 0 0 0 0,0 0 0 0 0,0 1 0 0 0,0-1 0 0 0,0 0 0 0 0,0 0 0 0 0,0 1 0 0 0,0-1 0 0 0,0 0 0 0 0,0 1 0 0 0,2 17-5 0 0,-2-15 16 0 0,20 125-665 0 0,-8-67-2420 0 0,-5-37 1274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2.855"/>
    </inkml:context>
    <inkml:brush xml:id="br0">
      <inkml:brushProperty name="width" value="0.05" units="cm"/>
      <inkml:brushProperty name="height" value="0.05" units="cm"/>
    </inkml:brush>
  </inkml:definitions>
  <inkml:trace contextRef="#ctx0" brushRef="#br0">1258 230 8101 0 0,'10'-17'147'0'0,"-2"6"69"0"0,-1 0-1 0 0,-1-1 0 0 0,6-13 0 0 0,-11 23-66 0 0,0-1 0 0 0,0 1 0 0 0,-1-1 0 0 0,1 1 0 0 0,0-1-1 0 0,-1 0 1 0 0,0 1 0 0 0,1-1 0 0 0,-1 0 0 0 0,0 1 0 0 0,-1-1 0 0 0,1 0-1 0 0,0 1 1 0 0,-1-1 0 0 0,1 0 0 0 0,-1 1 0 0 0,0-1 0 0 0,0 1-1 0 0,0-1 1 0 0,-3-4 0 0 0,2 4 59 0 0,-1 0 0 0 0,0 1 0 0 0,0-1 0 0 0,-1 0 0 0 0,1 1 0 0 0,-1 0 0 0 0,1 0 0 0 0,-1 0 0 0 0,1 0 0 0 0,-1 1-1 0 0,0-1 1 0 0,-6-1 0 0 0,-52-9 904 0 0,55 11-1026 0 0,-11-1 40 0 0,1 1 0 0 0,-1 1 0 0 0,1 1 0 0 0,-1 0 0 0 0,1 1 0 0 0,0 1 0 0 0,-1 1 0 0 0,1 0 0 0 0,1 1-1 0 0,-27 12 1 0 0,3 2 185 0 0,0 2 0 0 0,2 1 0 0 0,-37 28-1 0 0,-2 9 208 0 0,2 2 0 0 0,4 4 0 0 0,-70 80 0 0 0,61-50 456 0 0,-132 204-1 0 0,189-262-686 0 0,-34 78 1 0 0,50-99-230 0 0,1 1 1 0 0,1-1 0 0 0,1 1-1 0 0,0 0 1 0 0,2 0 0 0 0,-1 0-1 0 0,2 32 1 0 0,1-41-36 0 0,1 0 1 0 0,0 0-1 0 0,1 0 1 0 0,0 0-1 0 0,0-1 0 0 0,1 1 1 0 0,0 0-1 0 0,0-1 1 0 0,1 0-1 0 0,6 11 1 0 0,-3-9-7 0 0,0 1 1 0 0,1-1 0 0 0,1 0-1 0 0,-1-1 1 0 0,1 0-1 0 0,14 10 1 0 0,3-2 22 0 0,0-2 0 0 0,1 0 0 0 0,0-2 0 0 0,56 18 0 0 0,-28-15-34 0 0,1-3 0 0 0,0-2 1 0 0,101 6-1 0 0,174-21-123 0 0,-135-8 0 0 0,-1-10-1 0 0,-1-7 1 0 0,211-63-1 0 0,-283 55-40 0 0,226-103-1 0 0,-260 96 83 0 0,-3-4 0 0 0,-1-4 0 0 0,81-67 0 0 0,-127 90 45 0 0,-2-2 1 0 0,-1-1 0 0 0,-1-2-1 0 0,-3-1 1 0 0,0-1-1 0 0,48-82 1 0 0,-73 108 22 0 0,0 0 0 0 0,-1 0 0 0 0,-1-1 0 0 0,1 0 0 0 0,-2 0 0 0 0,0 0 0 0 0,0 0 0 0 0,-1 0 0 0 0,0-21 0 0 0,-2 25 2 0 0,-1 0 0 0 0,0 1 0 0 0,0-1 1 0 0,-1 0-1 0 0,0 0 0 0 0,0 1 0 0 0,-1-1 1 0 0,0 1-1 0 0,0 0 0 0 0,-1 0 0 0 0,1 0 0 0 0,-2 0 1 0 0,1 0-1 0 0,-1 1 0 0 0,0 0 0 0 0,-6-6 0 0 0,-10-7-1 0 0,0 1-1 0 0,-1 1 1 0 0,0 1-1 0 0,-2 1 1 0 0,0 1-1 0 0,0 2 1 0 0,-1 0-1 0 0,-32-11 1 0 0,-33-5 3 0 0,-98-18 1 0 0,142 35-5 0 0,-546-89-772 0 0,442 86-165 0 0,-299 13 0 0 0,402 4 539 0 0,-46 10 0 0 0,79-10 101 0 0,0 0-1 0 0,-1 1 0 0 0,1 1 0 0 0,0 0 0 0 0,1 1 1 0 0,0 1-1 0 0,-18 11 0 0 0,25-14-114 0 0,1 1-1 0 0,-1 0 1 0 0,1 0 0 0 0,0 1-1 0 0,0-1 1 0 0,1 1 0 0 0,0 0-1 0 0,0 0 1 0 0,-6 13 0 0 0,3 8-1467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4.308"/>
    </inkml:context>
    <inkml:brush xml:id="br0">
      <inkml:brushProperty name="width" value="0.05" units="cm"/>
      <inkml:brushProperty name="height" value="0.05" units="cm"/>
    </inkml:brush>
  </inkml:definitions>
  <inkml:trace contextRef="#ctx0" brushRef="#br0">0 338 9061 0 0,'24'-4'2536'0'0,"-38"5"-215"0"0,13-1-2286 0 0,1 0 0 0 0,0 0 0 0 0,-1 0 0 0 0,1 0 0 0 0,0 0 0 0 0,-1 1 1 0 0,1-1-1 0 0,0 0 0 0 0,0 0 0 0 0,-1 0 0 0 0,1 0 0 0 0,0 0 0 0 0,-1 1 0 0 0,1-1 0 0 0,0 0 0 0 0,0 0 0 0 0,-1 0 0 0 0,1 1 1 0 0,0-1-1 0 0,0 0 0 0 0,-1 0 0 0 0,1 1 0 0 0,0-1 0 0 0,0 0 0 0 0,0 0 0 0 0,0 1 0 0 0,0-1 0 0 0,-1 0 0 0 0,1 1 0 0 0,0-1 1 0 0,0 0-1 0 0,0 1 0 0 0,0-1 0 0 0,0 0 0 0 0,0 1 0 0 0,5 15 632 0 0,19 25-155 0 0,-16-29-240 0 0,19 33 347 0 0,35 85 1 0 0,-51-103-544 0 0,-2 0 1 0 0,-1 1-1 0 0,-1 0 1 0 0,6 52-1 0 0,-8 43-31 0 0,-12-180 13 0 0,7-211-354 0 0,0 243 286 0 0,0-81-30 0 0,2-44 44 0 0,-1 121-6 0 0,3-1 0 0 0,12-55 0 0 0,-14 76-2 0 0,1 1-1 0 0,0-1 0 0 0,1 1 0 0 0,0-1 1 0 0,0 1-1 0 0,1 0 0 0 0,0 1 1 0 0,0-1-1 0 0,0 1 0 0 0,1 0 0 0 0,1 0 1 0 0,8-7-1 0 0,-8 9 0 0 0,-1 0 0 0 0,1 0 0 0 0,1 1 0 0 0,-1 1 0 0 0,1-1 0 0 0,-1 1 0 0 0,1 0 0 0 0,0 1 0 0 0,0 0 0 0 0,0 0 1 0 0,0 1-1 0 0,1 0 0 0 0,14 0 0 0 0,-13 2 1 0 0,-1 0 0 0 0,0 1 0 0 0,-1-1 0 0 0,1 2 0 0 0,0-1 0 0 0,0 2 0 0 0,-1-1 0 0 0,0 1 0 0 0,0 0 0 0 0,0 0 0 0 0,0 1 0 0 0,-1 1 0 0 0,9 6 0 0 0,-14-10 2 0 0,0 1 0 0 0,0 0-1 0 0,0-1 1 0 0,-1 1-1 0 0,1 0 1 0 0,-1 0 0 0 0,0 0-1 0 0,0 0 1 0 0,0 0-1 0 0,0 0 1 0 0,0 0 0 0 0,-1 0-1 0 0,1 0 1 0 0,-1 1-1 0 0,0-1 1 0 0,0 0 0 0 0,0 0-1 0 0,0 0 1 0 0,-1 1-1 0 0,1-1 1 0 0,-1 0 0 0 0,0 0-1 0 0,0 0 1 0 0,-2 5 0 0 0,-3 7 19 0 0,0 0 1 0 0,-1-1 0 0 0,-14 22 0 0 0,7-16 20 0 0,-1 0-1 0 0,0-1 1 0 0,-2-1 0 0 0,-32 29 0 0 0,11-17 49 0 0,-58 36-1 0 0,106-69-64 0 0,1 1 1 0 0,0-1-1 0 0,0 2 0 0 0,0-1 0 0 0,18 1 0 0 0,-17 1-12 0 0,39-3 1 0 0,101 9 0 0 0,-132-3 16 0 0,1 0 1 0 0,0 1-1 0 0,-1 2 1 0 0,0 0-1 0 0,0 0 0 0 0,0 2 1 0 0,28 16-1 0 0,-42-20 10 0 0,0 0-1 0 0,0 0 0 0 0,-1 0 0 0 0,1 1 1 0 0,-1-1-1 0 0,0 1 0 0 0,-1 1 1 0 0,1-1-1 0 0,-1 1 0 0 0,0 0 0 0 0,5 10 1 0 0,-7-13-15 0 0,-1 1 0 0 0,0-1 0 0 0,0 0 0 0 0,0 1 0 0 0,0-1 1 0 0,-1 1-1 0 0,1 0 0 0 0,-1-1 0 0 0,0 1 0 0 0,0 0 0 0 0,0-1 0 0 0,-1 1 0 0 0,1-1 1 0 0,-1 1-1 0 0,0-1 0 0 0,0 1 0 0 0,0-1 0 0 0,0 1 0 0 0,-1-1 0 0 0,1 0 1 0 0,-1 0-1 0 0,0 1 0 0 0,0-1 0 0 0,-2 2 0 0 0,-5 5 14 0 0,1-1 0 0 0,-1 0 0 0 0,-1-1 0 0 0,0 0 0 0 0,0-1 0 0 0,0 0 0 0 0,-1 0 0 0 0,0-1-1 0 0,0-1 1 0 0,-1 0 0 0 0,-22 7 0 0 0,14-6-102 0 0,0-2 0 0 0,0 0 0 0 0,0-1 0 0 0,0-1 0 0 0,0-1 0 0 0,-35-2 0 0 0,44 0-200 0 0,0-1-1 0 0,1 0 1 0 0,-1 0 0 0 0,0-1 0 0 0,1-1-1 0 0,0 0 1 0 0,0 0 0 0 0,-16-9 0 0 0,23 11 90 0 0,1 1 1 0 0,-1-1-1 0 0,1 0 1 0 0,0 0 0 0 0,-1 0-1 0 0,1 0 1 0 0,0 0-1 0 0,0 0 1 0 0,0-1-1 0 0,1 1 1 0 0,-1-1-1 0 0,1 1 1 0 0,-1-1 0 0 0,1 1-1 0 0,0-1 1 0 0,0 0-1 0 0,0 0 1 0 0,0 0-1 0 0,0 1 1 0 0,1-1-1 0 0,-1 0 1 0 0,1 0 0 0 0,0 0-1 0 0,0 0 1 0 0,0 0-1 0 0,0 0 1 0 0,0 0-1 0 0,1 0 1 0 0,0 0-1 0 0,-1 0 1 0 0,1 0 0 0 0,0 1-1 0 0,0-1 1 0 0,0 0-1 0 0,1 0 1 0 0,2-3-1 0 0,27-43-2021 0 0,-15 21 1073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4.632"/>
    </inkml:context>
    <inkml:brush xml:id="br0">
      <inkml:brushProperty name="width" value="0.05" units="cm"/>
      <inkml:brushProperty name="height" value="0.05" units="cm"/>
    </inkml:brush>
  </inkml:definitions>
  <inkml:trace contextRef="#ctx0" brushRef="#br0">163 10 10013 0 0,'6'-2'95'0'0,"0"1"0"0"0,0-1-1 0 0,1 1 1 0 0,-1 0 0 0 0,14 0 0 0 0,0 0 565 0 0,-54 29 4601 0 0,28-19-4974 0 0,0 0 0 0 0,1 1 0 0 0,0 0 1 0 0,0 0-1 0 0,1 0 0 0 0,1 0 0 0 0,0 1 0 0 0,0 0 1 0 0,1-1-1 0 0,-2 13 0 0 0,1 8 308 0 0,2-1 0 0 0,2 44 0 0 0,0-62-516 0 0,1-1 1 0 0,0 1 0 0 0,1-1-1 0 0,0 0 1 0 0,0 0 0 0 0,1 0-1 0 0,1-1 1 0 0,0 1 0 0 0,0-1 0 0 0,1 0-1 0 0,0 0 1 0 0,1-1 0 0 0,0 0-1 0 0,1 0 1 0 0,0-1 0 0 0,0 0-1 0 0,1 0 1 0 0,-1-1 0 0 0,2 0-1 0 0,-1 0 1 0 0,1-1 0 0 0,0 0 0 0 0,0-1-1 0 0,16 6 1 0 0,-15-7-94 0 0,1 0-1 0 0,0-1 1 0 0,0 0 0 0 0,0 0-1 0 0,0-1 1 0 0,0-1 0 0 0,0 0 0 0 0,1-1-1 0 0,-1 0 1 0 0,0-1 0 0 0,0 0-1 0 0,1-1 1 0 0,-1 0 0 0 0,0-1 0 0 0,-1-1-1 0 0,1 0 1 0 0,0 0 0 0 0,-1-1-1 0 0,0 0 1 0 0,0-1 0 0 0,-1-1-1 0 0,19-13 1 0 0,-23 14-28 0 0,0 1 0 0 0,-1-1-1 0 0,1 1 1 0 0,-1-1 0 0 0,0-1 0 0 0,-1 1 0 0 0,0-1-1 0 0,0 0 1 0 0,0 0 0 0 0,-1 0 0 0 0,0 0 0 0 0,0-1-1 0 0,-1 1 1 0 0,3-14 0 0 0,-4 11-21 0 0,-1 0 0 0 0,0 0 1 0 0,0 0-1 0 0,-1 0 0 0 0,0 0 0 0 0,-1 0 1 0 0,0 1-1 0 0,0-1 0 0 0,-1 0 0 0 0,-1 1 1 0 0,-5-12-1 0 0,2 7 6 0 0,0 0 0 0 0,-1 1-1 0 0,0 0 1 0 0,-1 0 0 0 0,-1 1 0 0 0,0 0-1 0 0,0 0 1 0 0,-1 1 0 0 0,-1 1 0 0 0,0 0-1 0 0,-26-16 1 0 0,23 17 6 0 0,-1 1 0 0 0,0 1 0 0 0,0 1 0 0 0,-1 0 0 0 0,1 1 0 0 0,-1 1 0 0 0,0 0 0 0 0,-1 2 0 0 0,1 0 0 0 0,-25 0 0 0 0,13 2-419 0 0,0 2-1 0 0,-53 9 1 0 0,67-7-47 0 0,-1 0 1 0 0,1 1-1 0 0,0 0 0 0 0,0 1 0 0 0,1 1 0 0 0,-23 14 0 0 0,-2 8-1261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5.641"/>
    </inkml:context>
    <inkml:brush xml:id="br0">
      <inkml:brushProperty name="width" value="0.05" units="cm"/>
      <inkml:brushProperty name="height" value="0.05" units="cm"/>
    </inkml:brush>
  </inkml:definitions>
  <inkml:trace contextRef="#ctx0" brushRef="#br0">288 14 7389 0 0,'-30'-2'736'0'0,"0"1"1"0"0,0 1-1 0 0,0 2 1 0 0,0 1-1 0 0,0 1 1 0 0,-37 11-1 0 0,26-3 931 0 0,83-1 583 0 0,40-1-914 0 0,140-2 0 0 0,84-22-92 0 0,-254 10-940 0 0,3-2-39 0 0,24 0-22 0 0,-81 5-403 0 0,0 1 1 0 0,1-1-1 0 0,-1 1 1 0 0,0-1-1 0 0,0 0 1 0 0,0 1 0 0 0,1-1-1 0 0,-1 0 1 0 0,0 0-1 0 0,1 0 1 0 0,-1-1-1 0 0,1 1 1 0 0,-1 0 0 0 0,1 0-1 0 0,0-1 1 0 0,-3-2-1 0 0,3 2-220 0 0,-1 0 0 0 0,0 0 0 0 0,0 0 0 0 0,0 0 0 0 0,0 1 0 0 0,0-1 0 0 0,-1 1 0 0 0,-3-3 0 0 0,-6 0-1249 0 0,2-1-59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6.385"/>
    </inkml:context>
    <inkml:brush xml:id="br0">
      <inkml:brushProperty name="width" value="0.05" units="cm"/>
      <inkml:brushProperty name="height" value="0.05" units="cm"/>
    </inkml:brush>
  </inkml:definitions>
  <inkml:trace contextRef="#ctx0" brushRef="#br0">359 447 8429 0 0,'3'-13'299'0'0,"-2"1"1"0"0,1 0-1 0 0,-2-1 1 0 0,1 1-1 0 0,-2-1 1 0 0,0 1-1 0 0,-3-16 1 0 0,4 27-200 0 0,0 0 0 0 0,0 0 0 0 0,-1 0 0 0 0,1 0 0 0 0,0 1 0 0 0,-1-1 0 0 0,1 0 0 0 0,-1 0 0 0 0,1 0 0 0 0,-1 1-1 0 0,1-1 1 0 0,-1 0 0 0 0,0 1 0 0 0,1-1 0 0 0,-1 0 0 0 0,0 1 0 0 0,0-1 0 0 0,1 1 0 0 0,-1-1 0 0 0,0 1 0 0 0,0-1 0 0 0,0 1 0 0 0,0 0 0 0 0,-1-1 0 0 0,0 1 26 0 0,-1-1 0 0 0,1 1 0 0 0,0 0 0 0 0,-1 0 0 0 0,1 1 0 0 0,0-1 0 0 0,0 0 1 0 0,-1 1-1 0 0,-3 1 0 0 0,-1 0 11 0 0,0 1 0 0 0,0 0 0 0 0,1 1 0 0 0,-1 0 0 0 0,-8 6 0 0 0,-1 5 18 0 0,1 0 0 0 0,0 1 0 0 0,2 0 0 0 0,0 1 0 0 0,0 1 0 0 0,2 0 0 0 0,0 0 0 0 0,1 1 0 0 0,-8 22 0 0 0,-8 28 664 0 0,-21 92 0 0 0,44-149-740 0 0,-7 26 121 0 0,-29 134 672 0 0,35-149-685 0 0,2 0 0 0 0,0 1 0 0 0,2-1 0 0 0,1 0 1 0 0,5 38-1 0 0,0-34 56 0 0,0 0 1 0 0,1-1-1 0 0,2 1 1 0 0,13 29-1 0 0,-13-39-119 0 0,0-1 1 0 0,1 0-1 0 0,1 0 0 0 0,0-1 0 0 0,1 0 0 0 0,26 24 0 0 0,-14-19-105 0 0,0-1 0 0 0,1-2 0 0 0,1 0 0 0 0,1-2 0 0 0,0-1 0 0 0,1-1 0 0 0,0-1 0 0 0,36 9-1 0 0,-3-4-17 0 0,2-4-1 0 0,122 12 1 0 0,-60-18 2 0 0,0-5 0 0 0,0-6 1 0 0,-1-6-1 0 0,219-44 0 0 0,-277 39-7 0 0,-2-3-1 0 0,0-3 1 0 0,96-46-1 0 0,-123 48-4 0 0,-1-1 0 0 0,-1-3 0 0 0,0 0 0 0 0,-2-3 0 0 0,-1 0 0 0 0,55-60 0 0 0,-60 54-3 0 0,-2-1 0 0 0,-2-1 0 0 0,-1 0-1 0 0,-1-2 1 0 0,-3-1 0 0 0,0 0 0 0 0,-3-1 0 0 0,-1-1-1 0 0,-1 0 1 0 0,9-61 0 0 0,-16 69-12 0 0,-2-1 0 0 0,-2 1-1 0 0,-1-1 1 0 0,-1 1 0 0 0,-2-1 0 0 0,-1 1 0 0 0,-1-1-1 0 0,-2 1 1 0 0,-1 1 0 0 0,-1-1 0 0 0,-2 1-1 0 0,-1 0 1 0 0,-2 1 0 0 0,-19-34 0 0 0,22 46 0 0 0,-2 1 0 0 0,0 1 0 0 0,0 0 0 0 0,-2 0 0 0 0,0 1 0 0 0,-30-23 0 0 0,21 20 7 0 0,-2 2 0 0 0,0 0 0 0 0,0 2 0 0 0,-33-12 0 0 0,1 5-35 0 0,-1 4 0 0 0,-1 1 0 0 0,-114-12-1 0 0,30 16-258 0 0,-1 6 0 0 0,0 7 0 0 0,0 5 0 0 0,-199 37 0 0 0,163-6-67 0 0,146-28 150 0 0,1 1-1 0 0,0 2 0 0 0,-37 19 1 0 0,61-26 22 0 0,0-1 0 0 0,0 1 0 0 0,0 1-1 0 0,1 0 1 0 0,0 0 0 0 0,0 1 0 0 0,1 0 0 0 0,0 0 0 0 0,0 1 0 0 0,1 0 0 0 0,-10 18 0 0 0,11-17-302 0 0,0 0-1 0 0,1 1 1 0 0,1-1 0 0 0,0 1-1 0 0,0 0 1 0 0,1 0 0 0 0,0 0-1 0 0,1 1 1 0 0,0-1 0 0 0,1 0-1 0 0,2 14 1 0 0,1-8-738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7.138"/>
    </inkml:context>
    <inkml:brush xml:id="br0">
      <inkml:brushProperty name="width" value="0.05" units="cm"/>
      <inkml:brushProperty name="height" value="0.05" units="cm"/>
    </inkml:brush>
  </inkml:definitions>
  <inkml:trace contextRef="#ctx0" brushRef="#br0">1 264 11665 0 0,'1'-1'149'0'0,"0"1"0"0"0,0-1 0 0 0,1 1 0 0 0,-1-1-1 0 0,0 1 1 0 0,0-1 0 0 0,1 0 0 0 0,-1 0 0 0 0,0 0 0 0 0,0 1 0 0 0,0-1 0 0 0,0 0 0 0 0,0 0-1 0 0,0 0 1 0 0,0 0 0 0 0,-1-1 0 0 0,1 1 0 0 0,0 0 0 0 0,-1 0 0 0 0,1 0 0 0 0,-1-1-1 0 0,1 1 1 0 0,-1 0 0 0 0,1-3 0 0 0,0 2-64 0 0,-1 0-1 0 0,1 1 1 0 0,0-1-1 0 0,0 0 1 0 0,0 0-1 0 0,0 0 1 0 0,0 1-1 0 0,0-1 1 0 0,0 0-1 0 0,1 1 1 0 0,-1-1-1 0 0,1 1 1 0 0,-1-1-1 0 0,1 1 1 0 0,2-2 0 0 0,-3 3-82 0 0,0 0 1 0 0,0 0 0 0 0,0 0 0 0 0,0 0 0 0 0,-1 1 0 0 0,1-1 0 0 0,0 0 0 0 0,0 0 0 0 0,0 1-1 0 0,-1-1 1 0 0,1 0 0 0 0,0 1 0 0 0,-1-1 0 0 0,1 1 0 0 0,0-1 0 0 0,-1 1 0 0 0,1-1-1 0 0,0 1 1 0 0,-1 0 0 0 0,1-1 0 0 0,-1 1 0 0 0,1 0 0 0 0,-1-1 0 0 0,1 1 0 0 0,-1 0 0 0 0,1 1-1 0 0,13 23 99 0 0,-5 1-58 0 0,-1 1 1 0 0,-2 0 0 0 0,0 0 0 0 0,-2 0-1 0 0,2 51 1 0 0,-5-75-43 0 0,7 199 90 0 0,-6-187-16 0 0,0-30 100 0 0,0-20-257 0 0,2 0-1 0 0,10-47 0 0 0,3-13-199 0 0,-8 18 165 0 0,12-115 36 0 0,-20 164 80 0 0,3-33-11 0 0,-3 56 11 0 0,0 0 0 0 0,0 0-1 0 0,0 0 1 0 0,1 0 0 0 0,-1 1 0 0 0,1-1 0 0 0,0 0 0 0 0,5-7 0 0 0,-6 11-1 0 0,0 0 1 0 0,0 1-1 0 0,0-1 1 0 0,0 0-1 0 0,0 1 1 0 0,-1-1 0 0 0,1 1-1 0 0,1-1 1 0 0,-1 1-1 0 0,0-1 1 0 0,0 1-1 0 0,0 0 1 0 0,0-1 0 0 0,0 1-1 0 0,0 0 1 0 0,0 0-1 0 0,0 0 1 0 0,0 0-1 0 0,1 0 1 0 0,-1 0 0 0 0,0 0-1 0 0,0 0 1 0 0,0 1-1 0 0,0-1 1 0 0,0 0-1 0 0,0 1 1 0 0,0-1 0 0 0,0 0-1 0 0,0 1 1 0 0,0-1-1 0 0,0 1 1 0 0,1 1-1 0 0,35 23 18 0 0,-32-21-13 0 0,5 5-4 0 0,-1 0 0 0 0,0 0 0 0 0,0 1 0 0 0,0 1 1 0 0,-1-1-1 0 0,-1 1 0 0 0,0 0 0 0 0,-1 1 1 0 0,0 0-1 0 0,0 0 0 0 0,-1 0 0 0 0,-1 1 1 0 0,0 0-1 0 0,-1 0 0 0 0,0 0 0 0 0,0 13 1 0 0,-3-21 2 0 0,0 1 1 0 0,-1-1-1 0 0,0 1 1 0 0,0-1-1 0 0,-1 0 1 0 0,1 0 0 0 0,-1 1-1 0 0,0-1 1 0 0,0 0-1 0 0,-1 0 1 0 0,1-1-1 0 0,-1 1 1 0 0,0-1 0 0 0,-1 1-1 0 0,-3 3 1 0 0,-2 2 16 0 0,0 0 1 0 0,-1-1 0 0 0,0 0-1 0 0,0-1 1 0 0,-12 8 0 0 0,7-8-4 0 0,10-5-15 0 0,0-1 0 0 0,0 1 0 0 0,0 1 0 0 0,0-1 0 0 0,-6 7 0 0 0,50-16 628 0 0,-31 4-563 0 0,0 0 1 0 0,0 0-1 0 0,1 1 1 0 0,-1 0-1 0 0,1 0 1 0 0,-1 1-1 0 0,0 0 1 0 0,1 1-1 0 0,-1-1 1 0 0,1 2-1 0 0,-1-1 0 0 0,0 1 1 0 0,0 1-1 0 0,0-1 1 0 0,0 1-1 0 0,0 1 1 0 0,12 6-1 0 0,-14-5-36 0 0,0 0 0 0 0,-1 0 0 0 0,0 0 0 0 0,1 0 0 0 0,-2 1 0 0 0,1 0 0 0 0,-1 0 0 0 0,1 0 0 0 0,-2 0 0 0 0,1 1 0 0 0,-1-1 0 0 0,0 1 0 0 0,0 0 0 0 0,2 11 0 0 0,-4-13-23 0 0,0 0-1 0 0,0 0 0 0 0,-1 0 0 0 0,0 0 1 0 0,0 0-1 0 0,0 0 0 0 0,-1 0 0 0 0,0 0 1 0 0,0 0-1 0 0,0 0 0 0 0,0 0 0 0 0,-1 0 0 0 0,0-1 1 0 0,0 1-1 0 0,0-1 0 0 0,-1 1 0 0 0,1-1 1 0 0,-1 0-1 0 0,0 0 0 0 0,0 0 0 0 0,0 0 1 0 0,-6 5-1 0 0,1-3-21 0 0,0 0 1 0 0,-1 0-1 0 0,0-1 1 0 0,0 0-1 0 0,0 0 1 0 0,0-1 0 0 0,-1 0-1 0 0,0-1 1 0 0,1 0-1 0 0,-1-1 1 0 0,-20 3-1 0 0,12-3-235 0 0,-1-1-1 0 0,1 0 1 0 0,-1-2-1 0 0,0 0 1 0 0,-32-6-1 0 0,42 5-73 0 0,0-1-1 0 0,0 0 1 0 0,0 0 0 0 0,0-1 0 0 0,-8-4 0 0 0,15 7 78 0 0,-1-1 0 0 0,1 1 1 0 0,-1-1-1 0 0,1 0 1 0 0,0 0-1 0 0,0 1 1 0 0,-1-1-1 0 0,1-1 1 0 0,1 1-1 0 0,-1 0 1 0 0,0 0-1 0 0,0-1 1 0 0,1 1-1 0 0,0-1 1 0 0,-1 1-1 0 0,1-1 0 0 0,0 0 1 0 0,0 0-1 0 0,0 1 1 0 0,0-7-1 0 0,2-7-1322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7.560"/>
    </inkml:context>
    <inkml:brush xml:id="br0">
      <inkml:brushProperty name="width" value="0.1" units="cm"/>
      <inkml:brushProperty name="height" value="0.1" units="cm"/>
    </inkml:brush>
  </inkml:definitions>
  <inkml:trace contextRef="#ctx0" brushRef="#br0">60 45 6689 0 0,'0'0'6'0'0,"0"0"1"0"0,0 0 0 0 0,0-1 0 0 0,0 1-1 0 0,0 0 1 0 0,0 0 0 0 0,0 0 0 0 0,0 0 0 0 0,0 0-1 0 0,0-1 1 0 0,0 1 0 0 0,0 0 0 0 0,0 0-1 0 0,0 0 1 0 0,0 0 0 0 0,0 0 0 0 0,0 0 0 0 0,0 0-1 0 0,0-1 1 0 0,0 1 0 0 0,1 0 0 0 0,-1 0-1 0 0,0 0 1 0 0,0 0 0 0 0,0 0 0 0 0,0 0 0 0 0,0 0-1 0 0,0 0 1 0 0,0 0 0 0 0,1 0 0 0 0,-1 0-1 0 0,0 0 1 0 0,0 0 0 0 0,0 0 0 0 0,0 0 0 0 0,0 0-1 0 0,0 0 1 0 0,1-1 0 0 0,-1 2 0 0 0,0-1-1 0 0,0 0 1 0 0,0 0 0 0 0,0 0 0 0 0,0 0 0 0 0,0 0-1 0 0,1 0 1 0 0,-1 0 0 0 0,0 0 0 0 0,0 0-1 0 0,0 0 1 0 0,0 0 0 0 0,0 0 0 0 0,0 0 0 0 0,1 0-1 0 0,-1 0 1 0 0,0 0 0 0 0,0 0 0 0 0,0 1-1 0 0,0-1 1 0 0,0 0 0 0 0,0 0 0 0 0,0 0 0 0 0,0 0-1 0 0,0 0 1 0 0,0 0 0 0 0,0 0 0 0 0,0 1-1 0 0,0-1 1 0 0,1 0 0 0 0,-2 0 48 0 0,1-1 1 0 0,0 1-1 0 0,0 0 1 0 0,0-1-1 0 0,-1 1 1 0 0,1 0-1 0 0,0-1 0 0 0,0 1 1 0 0,-1 0-1 0 0,1 0 1 0 0,0-1-1 0 0,-1 1 1 0 0,1 0-1 0 0,0 0 0 0 0,-1 0 1 0 0,1-1-1 0 0,0 1 1 0 0,-1 0-1 0 0,1 0 1 0 0,-1 0-1 0 0,1 0 0 0 0,0 0 1 0 0,-1 0-1 0 0,1 0 1 0 0,-1 0-1 0 0,0 0-21 0 0,1 0 0 0 0,0-1 0 0 0,-1 1 0 0 0,1 0 0 0 0,0 0 0 0 0,-1 0 0 0 0,1 0 0 0 0,-1 0 0 0 0,1 0 0 0 0,0-1 0 0 0,-1 1 1 0 0,1 0-1 0 0,0 0 0 0 0,-1-1 0 0 0,1 1 0 0 0,0 0 0 0 0,0 0 0 0 0,-1-1 0 0 0,1 1 0 0 0,0 0 0 0 0,0-1 0 0 0,-1 1 0 0 0,1 0 0 0 0,0-1 0 0 0,0 1 0 0 0,0 0 0 0 0,0-1 0 0 0,-1 1 0 0 0,1-1 0 0 0,0 1 0 0 0,0 0 0 0 0,0-1 0 0 0,0 1 0 0 0,0-1 0 0 0,0 1 0 0 0,0 0 0 0 0,0-1 0 0 0,0 1 0 0 0,0 0 0 0 0,1-2 0 0 0,-1 2-11 0 0,0 0-1 0 0,-1 0 1 0 0,1 0-1 0 0,0 0 0 0 0,0-1 1 0 0,0 1-1 0 0,0 0 0 0 0,0 0 1 0 0,0 0-1 0 0,0 0 0 0 0,0-1 1 0 0,0 1-1 0 0,0 0 0 0 0,0 0 1 0 0,0 0-1 0 0,0-1 0 0 0,0 1 1 0 0,0 0-1 0 0,0 0 1 0 0,1 0-1 0 0,-1 0 0 0 0,0-1 1 0 0,0 1-1 0 0,0 0 0 0 0,0 0 1 0 0,0 0-1 0 0,0 0 0 0 0,0 0 1 0 0,0-1-1 0 0,1 1 0 0 0,-1 0 1 0 0,0 0-1 0 0,0 0 1 0 0,0 0-1 0 0,0 0 0 0 0,0 0 1 0 0,1 0-1 0 0,-1 0 0 0 0,0 0 1 0 0,0-1-1 0 0,0 1 0 0 0,0 0 1 0 0,1 0-1 0 0,-1 0 0 0 0,0 0 1 0 0,0 0-1 0 0,0 0 1 0 0,1 0-1 0 0,-1 0 0 0 0,0 0 1 0 0,0 0-1 0 0,0 0 0 0 0,0 0 1 0 0,1 0-1 0 0,-1 1 0 0 0,0-1 1 0 0,0 0-1 0 0,0 0 0 0 0,0 0 1 0 0,1 0-1 0 0,-1 0 1 0 0,0 0-1 0 0,0 0 0 0 0,0 0 1 0 0,0 1-1 0 0,0-1 0 0 0,0 0 1 0 0,1 0-1 0 0,-1 0 0 0 0,0 4 37 0 0,-1-1 0 0 0,1 0 0 0 0,0 0 0 0 0,-1 1 0 0 0,0-1 0 0 0,0 0 0 0 0,0 0 0 0 0,0 0 0 0 0,-1 0-1 0 0,1 0 1 0 0,-3 4 0 0 0,0 1 6 0 0,-4 11 55 0 0,1 1-1 0 0,1-1 0 0 0,1 1 0 0 0,0 1 0 0 0,2-1 0 0 0,0 1 0 0 0,2-1 0 0 0,1 34 1 0 0,0-50-97 0 0,0 1 0 0 0,0 0 0 0 0,1-1 0 0 0,0 1 0 0 0,0-1 0 0 0,1 1 0 0 0,-1-1 0 0 0,1 1 0 0 0,0-1 1 0 0,0 0-1 0 0,0 0 0 0 0,0 0 0 0 0,1 0 0 0 0,0 0 0 0 0,0-1 0 0 0,0 1 0 0 0,0-1 0 0 0,6 5 0 0 0,-4-4-18 0 0,1-1 0 0 0,0 0-1 0 0,-1 0 1 0 0,1-1-1 0 0,0 0 1 0 0,0 0 0 0 0,0 0-1 0 0,0-1 1 0 0,1 1 0 0 0,-1-2-1 0 0,0 1 1 0 0,0-1-1 0 0,9 0 1 0 0,0-1-201 0 0,-1-1 1 0 0,0-1-1 0 0,0 0 1 0 0,0-1-1 0 0,0-1 0 0 0,0 0 1 0 0,-1-1-1 0 0,22-12 1 0 0,-8 4-727 0 0,-20 10 538 0 0,0 0 0 0 0,-1 0 0 0 0,1-1 1 0 0,10-10-1 0 0,-1 1-742 0 0</inkml:trace>
  <inkml:trace contextRef="#ctx0" brushRef="#br0" timeOffset="1">633 74 7805 0 0,'-4'2'-43'0'0,"-8"1"506"0"0,12-3-443 0 0,0 0-1 0 0,-1 0 1 0 0,1 0 0 0 0,0-1-1 0 0,0 1 1 0 0,-1 0-1 0 0,1 0 1 0 0,0 0 0 0 0,0 0-1 0 0,0 0 1 0 0,-1 0-1 0 0,1 0 1 0 0,0 0 0 0 0,0-1-1 0 0,0 1 1 0 0,-1 0 0 0 0,1 0-1 0 0,0 0 1 0 0,0-1-1 0 0,0 1 1 0 0,0 0 0 0 0,0 0-1 0 0,-1 0 1 0 0,1-1-1 0 0,0 1 1 0 0,0 0 0 0 0,0 0-1 0 0,0 0 1 0 0,0-1-1 0 0,0 1 1 0 0,0 0 0 0 0,0 0-1 0 0,0-1 1 0 0,0 1 0 0 0,0 0-1 0 0,0 0 1 0 0,0-1-1 0 0,0 1 1 0 0,0 0 0 0 0,0 0-1 0 0,0 0 1 0 0,0-1-1 0 0,0 1 1 0 0,0 0 0 0 0,1 0-1 0 0,-1-1 1 0 0,1 0 19 0 0,0-1 1 0 0,0 1-1 0 0,0-1 1 0 0,0 1-1 0 0,0-1 1 0 0,0 1-1 0 0,1 0 1 0 0,-1 0-1 0 0,1 0 1 0 0,-1 0-1 0 0,1 0 0 0 0,-1 0 1 0 0,1 0-1 0 0,-1 0 1 0 0,4-1-1 0 0,34-13 34 0 0,-29 11-13 0 0,5-2-198 0 0,1 1 1 0 0,0 1 0 0 0,0 0-1 0 0,0 1 1 0 0,1 0-1 0 0,18 1 1 0 0,-25-1-421 0 0,0 4-212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7.545"/>
    </inkml:context>
    <inkml:brush xml:id="br0">
      <inkml:brushProperty name="width" value="0.05" units="cm"/>
      <inkml:brushProperty name="height" value="0.05" units="cm"/>
    </inkml:brush>
  </inkml:definitions>
  <inkml:trace contextRef="#ctx0" brushRef="#br0">7 2 10953 0 0,'7'-1'882'0'0,"-8"8"170"0"0,-7 14 1175 0 0,7-18-1572 0 0,-1 4-351 0 0,1-1 1 0 0,1 1 0 0 0,-1 0-1 0 0,1-1 1 0 0,0 1-1 0 0,2 8 1 0 0,-1 8 33 0 0,-1 42 91 0 0,2 133 312 0 0,1-144-1171 0 0,16 87 0 0 0,-3-78-3999 0 0,-16-63 4288 0 0,0 0 1 0 0,0 1-1 0 0,0-1 0 0 0,0 1 1 0 0,0-1-1 0 0,0 0 0 0 0,0 1 1 0 0,0-1-1 0 0,0 1 0 0 0,0-1 1 0 0,0 0-1 0 0,-1 1 0 0 0,1-1 1 0 0,0 1-1 0 0,0-1 0 0 0,0 0 1 0 0,-1 1-1 0 0,1-1 0 0 0,0 0 1 0 0,0 1-1 0 0,-1-1 0 0 0,1 0 1 0 0,0 1-1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7.869"/>
    </inkml:context>
    <inkml:brush xml:id="br0">
      <inkml:brushProperty name="width" value="0.05" units="cm"/>
      <inkml:brushProperty name="height" value="0.05" units="cm"/>
    </inkml:brush>
  </inkml:definitions>
  <inkml:trace contextRef="#ctx0" brushRef="#br0">8 298 7937 0 0,'-3'-22'166'0'0,"0"-1"1"0"0,2 1 0 0 0,1-1-1 0 0,0 0 1 0 0,2 0-1 0 0,0 1 1 0 0,2-1 0 0 0,11-39-1 0 0,-13 59-95 0 0,-1 0 0 0 0,0-1 0 0 0,1 1 0 0 0,-1 0 0 0 0,1 0 0 0 0,0 0 0 0 0,0 0 0 0 0,0 0 0 0 0,1 1 0 0 0,-1-1 0 0 0,1 1 1 0 0,-1-1-1 0 0,1 1 0 0 0,0 0 0 0 0,0 0 0 0 0,0 0 0 0 0,6-3 0 0 0,-5 4-26 0 0,0 0 1 0 0,1 0 0 0 0,-1 1-1 0 0,1-1 1 0 0,-1 1 0 0 0,0 0-1 0 0,1 0 1 0 0,-1 1 0 0 0,1-1-1 0 0,-1 1 1 0 0,0 0 0 0 0,1 0-1 0 0,-1 0 1 0 0,5 3 0 0 0,7 3 80 0 0,0 0 0 0 0,-1 2 0 0 0,0 0 0 0 0,-1 0 0 0 0,0 1 0 0 0,0 1 1 0 0,-1 0-1 0 0,-1 1 0 0 0,14 17 0 0 0,0 2 433 0 0,-1 2 0 0 0,36 63 1 0 0,-55-86-396 0 0,-1 1 0 0 0,1 0 0 0 0,-2 0 0 0 0,1 1 0 0 0,3 17 0 0 0,-7-23-100 0 0,0 1 1 0 0,-1-1-1 0 0,1 1 0 0 0,-1-1 1 0 0,-1 1-1 0 0,1 0 0 0 0,-1-1 1 0 0,0 1-1 0 0,-1-1 1 0 0,0 0-1 0 0,-4 13 0 0 0,-1-6-102 0 0,0 0-1 0 0,0-1 1 0 0,-1 0-1 0 0,0 0 0 0 0,-1 0 1 0 0,-1-1-1 0 0,0-1 0 0 0,0 1 1 0 0,-1-2-1 0 0,0 0 0 0 0,-1 0 1 0 0,0-1-1 0 0,0 0 0 0 0,-1-1 1 0 0,0 0-1 0 0,0-1 1 0 0,0-1-1 0 0,-1 0 0 0 0,0 0 1 0 0,0-2-1 0 0,0 0 0 0 0,-29 2 1 0 0,39-4-242 0 0,-1-1 1 0 0,0 0-1 0 0,0-1 0 0 0,0 1 1 0 0,1-1-1 0 0,-1 0 1 0 0,-5-1-1 0 0,8 1 83 0 0,0 0 0 0 0,0 0-1 0 0,0 1 1 0 0,0-2 0 0 0,0 1 0 0 0,1 0 0 0 0,-1 0 0 0 0,0 0-1 0 0,0-1 1 0 0,1 1 0 0 0,-1-1 0 0 0,1 0 0 0 0,-1 1 0 0 0,1-1-1 0 0,0 0 1 0 0,0 0 0 0 0,-2-2 0 0 0,-2-8-1079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8.244"/>
    </inkml:context>
    <inkml:brush xml:id="br0">
      <inkml:brushProperty name="width" value="0.05" units="cm"/>
      <inkml:brushProperty name="height" value="0.05" units="cm"/>
    </inkml:brush>
  </inkml:definitions>
  <inkml:trace contextRef="#ctx0" brushRef="#br0">113 8 8729 0 0,'39'-8'1073'0'0,"-43"11"-648"0"0,1-1-1 0 0,-1 0 0 0 0,1 1 1 0 0,-1-1-1 0 0,1 1 0 0 0,0 0 1 0 0,0 0-1 0 0,-5 7 0 0 0,4-5 7 0 0,-9 9 28 0 0,5-6-209 0 0,-1 1 0 0 0,1 1 0 0 0,0-1 0 0 0,1 1 0 0 0,0 1 0 0 0,1-1 0 0 0,0 1 0 0 0,-9 22 1 0 0,9-11 98 0 0,0 0 0 0 0,1 1 0 0 0,-2 28 0 0 0,6-38-204 0 0,0-1 0 0 0,2 1 0 0 0,-1 0 0 0 0,2-1 0 0 0,-1 1 0 0 0,2-1 0 0 0,6 20 0 0 0,-6-22-90 0 0,1 0 0 0 0,0-1 0 0 0,1 0 0 0 0,0 0 0 0 0,1 0 0 0 0,0 0 0 0 0,0-1 0 0 0,1 0 0 0 0,0-1 0 0 0,14 13 1 0 0,-17-17-155 0 0,0 0 1 0 0,1 0 0 0 0,-1 0 0 0 0,1-1 0 0 0,0 1 0 0 0,0-1 0 0 0,0 0 0 0 0,0-1 0 0 0,0 1 0 0 0,0-1 0 0 0,0 0 0 0 0,1 0 0 0 0,-1-1 0 0 0,0 1 0 0 0,1-1 0 0 0,-1 0 0 0 0,0-1 0 0 0,0 1 0 0 0,1-1-1 0 0,-1 0 1 0 0,0-1 0 0 0,10-3 0 0 0,-1 0-1056 0 0,0-2 0 0 0,-1 1 0 0 0,22-15-1 0 0,-32 18 793 0 0,1 1 0 0 0,0-1 0 0 0,-1 0 0 0 0,1 0 0 0 0,-1-1 0 0 0,0 1 0 0 0,0-1 0 0 0,-1 1 0 0 0,1-1 0 0 0,-1 0 0 0 0,1 0 0 0 0,-1 0 0 0 0,-1 0 0 0 0,1-1 0 0 0,0 1 0 0 0,1-7 0 0 0,-1-4-746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28.684"/>
    </inkml:context>
    <inkml:brush xml:id="br0">
      <inkml:brushProperty name="width" value="0.05" units="cm"/>
      <inkml:brushProperty name="height" value="0.05" units="cm"/>
    </inkml:brush>
  </inkml:definitions>
  <inkml:trace contextRef="#ctx0" brushRef="#br0">143 514 6033 0 0,'-24'-3'229'0'0,"13"3"30"0"0,1-1 1 0 0,-1-1-1 0 0,1 0 0 0 0,0 0 1 0 0,0-1-1 0 0,0 0 0 0 0,0-1 1 0 0,-15-8-1 0 0,24 12-227 0 0,0 0-1 0 0,1-1 1 0 0,-1 1 0 0 0,0 0-1 0 0,1-1 1 0 0,-1 1 0 0 0,1-1-1 0 0,-1 1 1 0 0,0-1 0 0 0,1 1 0 0 0,0-1-1 0 0,-1 1 1 0 0,1-1 0 0 0,-1 1-1 0 0,1-1 1 0 0,-1 1 0 0 0,1-1-1 0 0,0 0 1 0 0,0 1 0 0 0,-1-1-1 0 0,1 0 1 0 0,0 1 0 0 0,0-1-1 0 0,0 0 1 0 0,-1 0 0 0 0,1 1-1 0 0,0-1 1 0 0,0 0 0 0 0,0 1-1 0 0,0-1 1 0 0,1 0 0 0 0,-1 0-1 0 0,0 1 1 0 0,0-1 0 0 0,0 0-1 0 0,0 1 1 0 0,1-1 0 0 0,-1 0-1 0 0,0 1 1 0 0,1-1 0 0 0,-1 1-1 0 0,0-1 1 0 0,1 0 0 0 0,-1 1-1 0 0,1-1 1 0 0,-1 1 0 0 0,1-1-1 0 0,-1 1 1 0 0,1-1 0 0 0,0 1-1 0 0,-1 0 1 0 0,1-1 0 0 0,-1 1-1 0 0,1 0 1 0 0,0-1 0 0 0,-1 1-1 0 0,1 0 1 0 0,1-1 0 0 0,5-2-30 0 0,0 0 0 0 0,0 0 0 0 0,16-3 0 0 0,-5 3-552 0 0,36-1 0 0 0,-35 4-195 0 0,37-7 0 0 0,-54 6 707 0 0,15-1-370 0 0,-1-2 0 0 0,0 0-1 0 0,0-2 1 0 0,0 1 0 0 0,29-16 0 0 0,-40 18 448 0 0,1-1 1 0 0,-1 0-1 0 0,1 0 0 0 0,-1 0 1 0 0,8-9-1 0 0,-12 11 83 0 0,1-1 0 0 0,-1 1 1 0 0,1-1-1 0 0,-1 1 0 0 0,0-1 0 0 0,0 0 0 0 0,0 1 1 0 0,0-1-1 0 0,0 0 0 0 0,-1 0 0 0 0,0 0 0 0 0,1 0 0 0 0,-1 0 1 0 0,0 0-1 0 0,0 1 0 0 0,-1-5 0 0 0,-3-22 1190 0 0,-2-24 781 0 0,6 50-1821 0 0,0-1-1 0 0,0 1 1 0 0,0 0 0 0 0,1-1-1 0 0,-1 1 1 0 0,1-1-1 0 0,0 1 1 0 0,0 0 0 0 0,0 0-1 0 0,0-1 1 0 0,4-4 0 0 0,-5 7-222 0 0,1 0 0 0 0,-1 1 0 0 0,0-1 1 0 0,1 0-1 0 0,-1 1 0 0 0,1-1 0 0 0,-1 1 0 0 0,1-1 1 0 0,-1 0-1 0 0,1 1 0 0 0,0 0 0 0 0,-1-1 1 0 0,1 1-1 0 0,0-1 0 0 0,-1 1 0 0 0,1 0 0 0 0,0-1 1 0 0,-1 1-1 0 0,1 0 0 0 0,0 0 0 0 0,0 0 0 0 0,-1-1 1 0 0,1 1-1 0 0,0 0 0 0 0,0 0 0 0 0,1 0 1 0 0,-1 1-11 0 0,0-1 0 0 0,1 1 1 0 0,-1 0-1 0 0,0-1 1 0 0,0 1-1 0 0,0 0 0 0 0,0 0 1 0 0,0 0-1 0 0,0 0 1 0 0,0 0-1 0 0,0 0 0 0 0,0 0 1 0 0,1 2-1 0 0,3 4 26 0 0,-1 1-1 0 0,0 0 1 0 0,5 12-1 0 0,-9-18-29 0 0,6 16 13 0 0,-1 0 1 0 0,0 1 0 0 0,-2 0-1 0 0,0-1 1 0 0,-1 1 0 0 0,-1 32-1 0 0,-16 112-668 0 0,14-150 128 0 0,0-6-223 0 0,1 1 1 0 0,-1 0 0 0 0,-1-1-1 0 0,0 1 1 0 0,0-1 0 0 0,0 0 0 0 0,-1 1-1 0 0,-5 10 1 0 0,4-13-514 0 0</inkml:trace>
  <inkml:trace contextRef="#ctx0" brushRef="#br0" timeOffset="1">416 408 8037 0 0,'-50'-243'2812'0'0,"47"231"-2504"0"0,2-1 0 0 0,0 0 0 0 0,0 0 0 0 0,1 0 0 0 0,1 0 0 0 0,3-17 0 0 0,-4 28-255 0 0,1-1-1 0 0,0 0 1 0 0,0 0 0 0 0,0 0 0 0 0,0 0-1 0 0,0 1 1 0 0,0-1 0 0 0,1 1 0 0 0,-1-1-1 0 0,1 1 1 0 0,0-1 0 0 0,0 1 0 0 0,0 0-1 0 0,0 0 1 0 0,0 0 0 0 0,0 0 0 0 0,0 0 0 0 0,1 0-1 0 0,-1 1 1 0 0,1-1 0 0 0,-1 1 0 0 0,1 0-1 0 0,0 0 1 0 0,-1 0 0 0 0,1 0 0 0 0,0 0-1 0 0,0 0 1 0 0,0 1 0 0 0,0-1 0 0 0,0 1-1 0 0,0 0 1 0 0,0 0 0 0 0,4 0 0 0 0,-2 1-144 0 0,-1 0 1 0 0,1 0-1 0 0,-1 0 1 0 0,1 1-1 0 0,-1-1 1 0 0,0 1-1 0 0,1 0 1 0 0,-1 0 0 0 0,0 1-1 0 0,0-1 1 0 0,-1 1-1 0 0,7 5 1 0 0,-4-2-149 0 0,0-1 1 0 0,0 1-1 0 0,-1 0 1 0 0,0 1 0 0 0,-1-1-1 0 0,7 12 1 0 0,13 18-1976 0 0,-16-16 871 0 0</inkml:trace>
  <inkml:trace contextRef="#ctx0" brushRef="#br0" timeOffset="2">392 374 10113 0 0,'-11'-6'882'0'0,"16"2"924"0"0,8-3-1078 0 0,3-2-163 0 0,0 1 0 0 0,1 1-1 0 0,0 0 1 0 0,1 1 0 0 0,-1 1-1 0 0,1 0 1 0 0,0 2 0 0 0,21-3-1 0 0,10 3-341 0 0,89 4-1 0 0,-82 5-1045 0 0,-52-5 603 0 0,0-1 0 0 0,-1 1 0 0 0,1 0 0 0 0,0 1 0 0 0,-1-1 0 0 0,1 1 0 0 0,-1-1 0 0 0,0 1-1 0 0,1 0 1 0 0,-1 0 0 0 0,0 0 0 0 0,4 4 0 0 0,2 7-1583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4.269"/>
    </inkml:context>
    <inkml:brush xml:id="br0">
      <inkml:brushProperty name="width" value="0.05" units="cm"/>
      <inkml:brushProperty name="height" value="0.05" units="cm"/>
    </inkml:brush>
  </inkml:definitions>
  <inkml:trace contextRef="#ctx0" brushRef="#br0">493 286 7293 0 0,'-8'7'852'0'0,"5"-8"823"0"0,8-10 120 0 0,7-8 201 0 0,-9 16-1926 0 0,-1-1 1 0 0,1 1-1 0 0,-1-1 0 0 0,0 0 1 0 0,0 0-1 0 0,-1 0 1 0 0,1 0-1 0 0,1-8 1 0 0,1-5-45 0 0,-2 0 1 0 0,0-1-1 0 0,-1-23 0 0 0,-1 34-29 0 0,0 1 0 0 0,-1-1 0 0 0,1 0 0 0 0,-2 1 0 0 0,1-1 0 0 0,-1 1 0 0 0,0-1 0 0 0,0 1 0 0 0,-1 0 0 0 0,0 0-1 0 0,-7-11 1 0 0,7 13-5 0 0,0 1 0 0 0,0 0 0 0 0,-1 0 0 0 0,0 0 0 0 0,0 0 0 0 0,0 0 0 0 0,0 1 0 0 0,0-1-1 0 0,0 1 1 0 0,0 0 0 0 0,-1 1 0 0 0,1-1 0 0 0,-1 1 0 0 0,0 0 0 0 0,1 0 0 0 0,-1 0 0 0 0,0 0 0 0 0,0 1-1 0 0,1 0 1 0 0,-1 0 0 0 0,-9 2 0 0 0,2-1 0 0 0,0 1 0 0 0,0 1 0 0 0,0 0 0 0 0,0 1 0 0 0,0 1 0 0 0,0-1 0 0 0,-12 9 0 0 0,2-1 17 0 0,0 1 0 0 0,2 0-1 0 0,-1 2 1 0 0,2 1 0 0 0,0 0 0 0 0,1 1-1 0 0,1 1 1 0 0,0 1 0 0 0,-15 23 0 0 0,30-39 10 0 0,-1 1 0 0 0,1-1 0 0 0,0 1 0 0 0,1 0 0 0 0,-1-1 0 0 0,1 1 0 0 0,-1 0 0 0 0,1 0 0 0 0,1 0 0 0 0,-1 0 0 0 0,0 0 0 0 0,1 0 0 0 0,0 0 0 0 0,0 0 0 0 0,0 1 0 0 0,0-1 0 0 0,1 0 0 0 0,0 0 0 0 0,1 4 0 0 0,0-2 49 0 0,1 0-1 0 0,0 0 1 0 0,0-1 0 0 0,0 0 0 0 0,1 1 0 0 0,0-1 0 0 0,0-1 0 0 0,0 1 0 0 0,1 0 0 0 0,0-1 0 0 0,9 7-1 0 0,11 7 259 0 0,1-2-1 0 0,1 0 1 0 0,38 15-1 0 0,88 27 416 0 0,-95-39-549 0 0,111 56 1 0 0,-162-71-191 0 0,1 0 1 0 0,-1 1-1 0 0,0 0 1 0 0,-1 0-1 0 0,1 1 1 0 0,9 10-1 0 0,-15-14-1 0 0,1-1-1 0 0,-1 1 1 0 0,0 0-1 0 0,0 0 1 0 0,0-1-1 0 0,0 1 1 0 0,0 0-1 0 0,0 0 1 0 0,0 0-1 0 0,-1 0 1 0 0,1 0-1 0 0,-1 0 1 0 0,0 1-1 0 0,1-1 1 0 0,-1 0-1 0 0,0 0 1 0 0,0 0-1 0 0,0 0 1 0 0,0 0-1 0 0,-1 0 1 0 0,1 1-1 0 0,-1-1 1 0 0,1 0-1 0 0,-1 0 1 0 0,0 0-1 0 0,1 0 1 0 0,-1 0-1 0 0,0-1 1 0 0,0 1-1 0 0,-1 0 1 0 0,1 0-1 0 0,-2 1 1 0 0,-4 6-2 0 0,-2-1 0 0 0,1 0 0 0 0,-1-1 0 0 0,0 0 0 0 0,0-1 0 0 0,-1 1 0 0 0,0-2-1 0 0,-20 9 1 0 0,-90 28-85 0 0,108-39 67 0 0,-51 14-267 0 0,-71 10 0 0 0,99-22-75 0 0,-2-1 0 0 0,1-2 1 0 0,-53-4-1 0 0,84 1 243 0 0,-1 0 1 0 0,1 1-1 0 0,-1-2 0 0 0,1 1 1 0 0,0-1-1 0 0,0 1 0 0 0,0-1 1 0 0,-6-3-1 0 0,9 3 37 0 0,1 1 0 0 0,-1 0 0 0 0,0 0 0 0 0,0-1 0 0 0,1 1 0 0 0,-1-1-1 0 0,1 0 1 0 0,-1 1 0 0 0,1-1 0 0 0,-1 0 0 0 0,1 0 0 0 0,0 0 0 0 0,0 0 0 0 0,0 0 0 0 0,0 0-1 0 0,1 0 1 0 0,-1 0 0 0 0,0-1 0 0 0,1 1 0 0 0,0 0 0 0 0,-1-4 0 0 0,1-9-290 0 0,1 0 1 0 0,0 0-1 0 0,1 0 1 0 0,1 0 0 0 0,1 1-1 0 0,0-1 1 0 0,0 1-1 0 0,1-1 1 0 0,12-20-1 0 0,1 0-458 0 0,3 1-1 0 0,34-45 0 0 0,-25 44 62 0 0,2 4-84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5.888"/>
    </inkml:context>
    <inkml:brush xml:id="br0">
      <inkml:brushProperty name="width" value="0.05" units="cm"/>
      <inkml:brushProperty name="height" value="0.05" units="cm"/>
    </inkml:brush>
  </inkml:definitions>
  <inkml:trace contextRef="#ctx0" brushRef="#br0">1876 1033 7453 0 0,'139'14'955'0'0,"-98"-7"840"0"0,-1-3 1 0 0,82-1-1 0 0,-120-3-1647 0 0,1-1 1 0 0,-1 1-1 0 0,1 0 1 0 0,-1 0 0 0 0,1-1-1 0 0,-1 0 1 0 0,0 1-1 0 0,1-1 1 0 0,-1 0-1 0 0,0 0 1 0 0,1 0-1 0 0,-1-1 1 0 0,0 1-1 0 0,0 0 1 0 0,2-2-1 0 0,-4 1-116 0 0,1 1 1 0 0,0 0-1 0 0,-1 0 0 0 0,1-1 0 0 0,-1 1 0 0 0,1 0 0 0 0,-1-1 1 0 0,0 1-1 0 0,0-1 0 0 0,1 1 0 0 0,-1 0 0 0 0,0-1 0 0 0,0 1 1 0 0,0-1-1 0 0,-1 1 0 0 0,1-1 0 0 0,0 1 0 0 0,0 0 1 0 0,-1-1-1 0 0,1 1 0 0 0,-1 0 0 0 0,1-1 0 0 0,-1 1 0 0 0,0 0 1 0 0,0 0-1 0 0,-1-2 0 0 0,-2-3-35 0 0,0 1 1 0 0,-1 0-1 0 0,0 0 1 0 0,0 0-1 0 0,-1 1 1 0 0,1 0 0 0 0,-1 0-1 0 0,0 0 1 0 0,0 0-1 0 0,-1 1 1 0 0,-10-4-1 0 0,-11-7-30 0 0,13 4 39 0 0,11 7-1 0 0,1 1 1 0 0,-1 0-1 0 0,0 0 1 0 0,0 0-1 0 0,0 0 1 0 0,-5-2-1 0 0,7 4 0 0 0,1 0 0 0 0,-1 0 1 0 0,0 0-1 0 0,1 0 0 0 0,-1 0 0 0 0,1 0 0 0 0,-1 0 1 0 0,0 0-1 0 0,1 1 0 0 0,-1-1 0 0 0,1 1 0 0 0,-1-1 0 0 0,1 1 1 0 0,-1 0-1 0 0,1-1 0 0 0,-1 1 0 0 0,1 0 0 0 0,-1 0 1 0 0,1 0-1 0 0,0 0 0 0 0,-2 2 0 0 0,-4 4 43 0 0,0 1 0 0 0,1 0 0 0 0,-1 0 0 0 0,2 1 0 0 0,-1 0 0 0 0,1 0 0 0 0,1 0 0 0 0,0 1 0 0 0,-5 14 0 0 0,-1 11 84 0 0,-8 47-1 0 0,18-79-125 0 0,-6 28 88 0 0,-2 42 1 0 0,7-64-82 0 0,1-1-1 0 0,0 0 0 0 0,1 1 1 0 0,0-1-1 0 0,0 0 1 0 0,1 0-1 0 0,0 0 1 0 0,0 0-1 0 0,1 0 1 0 0,5 10-1 0 0,-6-14-14 0 0,0-1 1 0 0,0 1-1 0 0,1-1 0 0 0,-1 0 1 0 0,1 1-1 0 0,0-1 1 0 0,0-1-1 0 0,0 1 0 0 0,0 0 1 0 0,4 2-1 0 0,-5-4-10 0 0,-1 0 0 0 0,1-1 0 0 0,-1 1 0 0 0,1-1 0 0 0,0 1 0 0 0,-1-1 0 0 0,1 1 0 0 0,0-1 0 0 0,0 0 0 0 0,-1 0 0 0 0,1 0 0 0 0,0 0 0 0 0,-1 0 0 0 0,1 0 0 0 0,0 0 0 0 0,0-1 0 0 0,-1 1 0 0 0,1-1 0 0 0,0 1-1 0 0,-1-1 1 0 0,1 0 0 0 0,-1 1 0 0 0,1-1 0 0 0,-1 0 0 0 0,1 0 0 0 0,1-2 0 0 0,16-11-194 0 0,-1-1 0 0 0,-1-1 0 0 0,-1 0 0 0 0,0-2 0 0 0,-1 0 0 0 0,15-22 0 0 0,-20 25 199 0 0,-2-1-1 0 0,1 0 1 0 0,-2 0-1 0 0,0 0 1 0 0,-1-1-1 0 0,-1 0 0 0 0,0 0 1 0 0,4-30-1 0 0,7-57 911 0 0,-14 100-383 0 0,0 11-319 0 0,0 13 32 0 0,-5 75 628 0 0,0 30-195 0 0,3-105-606 0 0,2 0 0 0 0,1 0 0 0 0,0 0 0 0 0,7 22 0 0 0,-8-37-69 0 0,0 0 0 0 0,0-1 0 0 0,0 1-1 0 0,1-1 1 0 0,-1 1 0 0 0,1-1-1 0 0,0 0 1 0 0,0 0 0 0 0,1 0-1 0 0,-1 0 1 0 0,1 0 0 0 0,0-1-1 0 0,0 0 1 0 0,0 0 0 0 0,8 5-1 0 0,-9-7-94 0 0,0 1 0 0 0,0-1 0 0 0,1 0 0 0 0,-1 0 0 0 0,0 0 0 0 0,1 0 0 0 0,-1 0 0 0 0,1-1-1 0 0,-1 1 1 0 0,1-1 0 0 0,-1 0 0 0 0,1 0 0 0 0,0-1 0 0 0,-1 1 0 0 0,1-1 0 0 0,-1 1 0 0 0,1-1 0 0 0,-1 0-1 0 0,0 0 1 0 0,1-1 0 0 0,-1 1 0 0 0,0-1 0 0 0,5-3 0 0 0,2-2-226 0 0,0-1 0 0 0,0 0 0 0 0,-1-1 0 0 0,0 0 0 0 0,-1 0 0 0 0,0-1 0 0 0,0 0 0 0 0,-1-1 0 0 0,0 1 0 0 0,9-23 0 0 0,-9 17 315 0 0,-1 0 0 0 0,-1-1 0 0 0,-1 0 0 0 0,0 1 0 0 0,-1-1 0 0 0,-1 0 0 0 0,0-27 0 0 0,-2 20 26 0 0,-1-8 198 0 0,2-1-1 0 0,6-39 1 0 0,-7 71-189 0 0,0 1 0 0 0,0-1 0 0 0,0 0-1 0 0,0 1 1 0 0,0-1 0 0 0,0 0 0 0 0,0 1 0 0 0,1-1 0 0 0,-1 1-1 0 0,0-1 1 0 0,0 1 0 0 0,0-1 0 0 0,1 0 0 0 0,-1 1 0 0 0,0-1-1 0 0,1 1 1 0 0,-1-1 0 0 0,1 1 0 0 0,-1-1 0 0 0,0 1 0 0 0,1-1 0 0 0,-1 1-1 0 0,1 0 1 0 0,-1-1 0 0 0,1 1 0 0 0,-1 0 0 0 0,1-1 0 0 0,-1 1-1 0 0,1 0 1 0 0,0-1 0 0 0,0 2 14 0 0,1-1-1 0 0,-1 0 1 0 0,0 1 0 0 0,0-1-1 0 0,-1 1 1 0 0,1-1 0 0 0,0 1-1 0 0,0 0 1 0 0,0-1 0 0 0,0 1-1 0 0,0 0 1 0 0,-1 0-1 0 0,1-1 1 0 0,0 1 0 0 0,0 2-1 0 0,4 4 142 0 0,0 0 1 0 0,-1 0-1 0 0,0 1 0 0 0,3 8 0 0 0,33 133 1182 0 0,-33-115-1076 0 0,1 0 0 0 0,2-1 0 0 0,1 1 0 0 0,30 60-1 0 0,-40-91-270 0 0,0-1-1 0 0,1 0 0 0 0,-1 1 0 0 0,0-1 0 0 0,1 0 0 0 0,0 0 0 0 0,-1 0 0 0 0,1 0 0 0 0,0 0 1 0 0,0-1-1 0 0,0 1 0 0 0,1-1 0 0 0,-1 1 0 0 0,2 0 0 0 0,-2-1-7 0 0,-1-1 1 0 0,1 0-1 0 0,-1 0 1 0 0,1 0-1 0 0,-1-1 0 0 0,1 1 1 0 0,-1 0-1 0 0,1 0 0 0 0,-1-1 1 0 0,1 1-1 0 0,-1-1 0 0 0,0 1 1 0 0,1-1-1 0 0,-1 0 0 0 0,0 1 1 0 0,1-1-1 0 0,-1 0 1 0 0,0 0-1 0 0,0 0 0 0 0,0 0 1 0 0,0 0-1 0 0,0 0 0 0 0,0 0 1 0 0,0-1-1 0 0,1 0 0 0 0,13-16-69 0 0,-1-1 0 0 0,-1-1 0 0 0,0 0-1 0 0,-2 0 1 0 0,0-1 0 0 0,-1-1-1 0 0,-2 0 1 0 0,0 0 0 0 0,-1 0-1 0 0,-1-1 1 0 0,-1 0 0 0 0,-1-1-1 0 0,-1 1 1 0 0,-2-1 0 0 0,0 1 0 0 0,-1-1-1 0 0,-1 1 1 0 0,-7-36 0 0 0,8 60 66 0 0,0-1 0 0 0,0 0 0 0 0,0 0 0 0 0,0 0 0 0 0,0 0 0 0 0,0 0 1 0 0,-1 0-1 0 0,1 0 0 0 0,0 0 0 0 0,0 0 0 0 0,0 0 0 0 0,0 0 0 0 0,0 0 1 0 0,0 1-1 0 0,0-1 0 0 0,-1 0 0 0 0,1 0 0 0 0,0 0 0 0 0,0 0 0 0 0,0 0 1 0 0,0 0-1 0 0,0 0 0 0 0,0 0 0 0 0,-1 0 0 0 0,1 0 0 0 0,0 0 0 0 0,0 0 1 0 0,0-1-1 0 0,0 1 0 0 0,0 0 0 0 0,0 0 0 0 0,-1 0 0 0 0,1 0 0 0 0,0 0 1 0 0,0 0-1 0 0,0 0 0 0 0,0 0 0 0 0,0 0 0 0 0,0 0 0 0 0,0 0 0 0 0,0 0 0 0 0,0-1 1 0 0,-1 1-1 0 0,1 0 0 0 0,0 0 0 0 0,0 0 0 0 0,0 0 0 0 0,0 0 0 0 0,0 0 1 0 0,0 0-1 0 0,0-1 0 0 0,-7 24 12 0 0,-4 31 47 0 0,10-45-58 0 0,0 0 0 0 0,1 0-1 0 0,0 0 1 0 0,1 0 0 0 0,0-1 0 0 0,0 1-1 0 0,1 0 1 0 0,0 0 0 0 0,1-1-1 0 0,0 1 1 0 0,5 9 0 0 0,-7-15 0 0 0,0 0-1 0 0,1-1 1 0 0,-1 1 0 0 0,1 0 0 0 0,0 0 0 0 0,0-1-1 0 0,0 1 1 0 0,0-1 0 0 0,1 0 0 0 0,-1 1 0 0 0,1-1 0 0 0,-1 0-1 0 0,1-1 1 0 0,0 1 0 0 0,-1 0 0 0 0,1-1 0 0 0,0 1-1 0 0,0-1 1 0 0,0 0 0 0 0,1 0 0 0 0,-1 0 0 0 0,0-1-1 0 0,0 1 1 0 0,0-1 0 0 0,1 1 0 0 0,-1-1 0 0 0,0 0-1 0 0,0 0 1 0 0,1-1 0 0 0,-1 1 0 0 0,0-1 0 0 0,0 0 0 0 0,4-1-1 0 0,67-25-4 0 0,0-4 0 0 0,68-41 0 0 0,-81 41 6 0 0,-52 26-3 0 0,0-1 0 0 0,0 0 0 0 0,-1 0 0 0 0,0 0 0 0 0,0-1 0 0 0,-1 0 0 0 0,1-1 0 0 0,-2 0 0 0 0,1 0 0 0 0,-1 0 0 0 0,0-1 0 0 0,7-16 0 0 0,-11 21 3 0 0,0 0-1 0 0,0 0 1 0 0,-1 0 0 0 0,1-1-1 0 0,-1 1 1 0 0,0 0 0 0 0,-1-1-1 0 0,1 1 1 0 0,-1 0 0 0 0,0-1-1 0 0,0 1 1 0 0,0-1-1 0 0,-1 1 1 0 0,1 0 0 0 0,-1-1-1 0 0,0 1 1 0 0,0 0 0 0 0,-1 0-1 0 0,1-1 1 0 0,-1 1 0 0 0,0 0-1 0 0,0 1 1 0 0,0-1 0 0 0,0 0-1 0 0,-1 0 1 0 0,0 1 0 0 0,0 0-1 0 0,0-1 1 0 0,0 1 0 0 0,0 0-1 0 0,-1 1 1 0 0,-4-4 0 0 0,4 4 8 0 0,1 0 0 0 0,-1 0-1 0 0,0 0 1 0 0,0 1 0 0 0,-1-1 0 0 0,1 1 0 0 0,0 0 0 0 0,0 0 0 0 0,-1 1 0 0 0,1-1 0 0 0,0 1 0 0 0,-1 0 0 0 0,1 0 0 0 0,0 1 0 0 0,-1-1 0 0 0,1 1 0 0 0,0 0 0 0 0,-1 0 0 0 0,1 0 0 0 0,0 1-1 0 0,0-1 1 0 0,0 1 0 0 0,0 0 0 0 0,-4 3 0 0 0,-7 4 51 0 0,0 1 0 0 0,1 0-1 0 0,0 1 1 0 0,-20 20 0 0 0,8-4 91 0 0,1 0 0 0 0,-41 59-1 0 0,55-69-98 0 0,0 1 0 0 0,2 0 0 0 0,0 1 0 0 0,1 0 0 0 0,1 0 0 0 0,-9 39 0 0 0,15-51-26 0 0,0 0-1 0 0,0 0 1 0 0,1 0-1 0 0,0 0 1 0 0,0 1-1 0 0,1-1 1 0 0,0 0-1 0 0,0 0 1 0 0,0 0-1 0 0,1 0 1 0 0,0-1-1 0 0,1 1 1 0 0,-1 0-1 0 0,1-1 1 0 0,1 0-1 0 0,-1 1 1 0 0,1-1-1 0 0,0 0 1 0 0,5 6-1 0 0,-1-5 45 0 0,-1 1 0 0 0,1-1 0 0 0,1 0 0 0 0,-1-1 0 0 0,1 0 0 0 0,0 0 0 0 0,1-1 0 0 0,-1 0 0 0 0,1 0 0 0 0,0-1 1 0 0,0-1-1 0 0,12 3 0 0 0,-8-3-118 0 0,1 0-1 0 0,-1-1 1 0 0,1-1 0 0 0,0 0 0 0 0,0-1 0 0 0,0-1 0 0 0,-1 0 0 0 0,1-1 0 0 0,0-1 0 0 0,-1 0 0 0 0,0-1 0 0 0,1 0 0 0 0,12-7 0 0 0,-17 7-237 0 0,1-2 1 0 0,-2 1-1 0 0,1-1 0 0 0,-1 0 1 0 0,0-1-1 0 0,0 0 1 0 0,0-1-1 0 0,-1 0 0 0 0,0 0 1 0 0,-1-1-1 0 0,0 0 0 0 0,-1 0 1 0 0,1 0-1 0 0,-2-1 1 0 0,1 0-1 0 0,-1 0 0 0 0,5-17 1 0 0,-1-8-1445 0 0,-1-1 0 0 0,5-62 0 0 0,2-14-798 0 0,-2 61 1842 0 0,2 1 1 0 0,3 0 0 0 0,30-61-1 0 0,-1 3 1692 0 0,-40 84-512 0 0,0 0 0 0 0,-2 0 1 0 0,0-1-1 0 0,-2 0 0 0 0,0 1 1 0 0,-2-1-1 0 0,-4-47 0 0 0,3 64-327 0 0,-1-1-1 0 0,-1 1 1 0 0,1-1 0 0 0,-1 1-1 0 0,-1 0 1 0 0,0 0-1 0 0,0 0 1 0 0,0 1 0 0 0,-1-1-1 0 0,0 1 1 0 0,-7-10-1 0 0,4 8-12 0 0,0 1 0 0 0,-1-1 0 0 0,-1 2 0 0 0,1-1-1 0 0,-1 1 1 0 0,0 0 0 0 0,-16-8 0 0 0,-4 0 73 0 0,-2 2 1 0 0,0 1-1 0 0,0 1 0 0 0,-61-11 1 0 0,23 8 117 0 0,0 4 0 0 0,-1 3 0 0 0,0 2-1 0 0,-109 8 1 0 0,88 6 207 0 0,0 4 0 0 0,-174 48 0 0 0,132-18 212 0 0,-164 77 0 0 0,-112 90 576 0 0,313-157-1069 0 0,-634 364 1259 0 0,388-194-943 0 0,266-166-341 0 0,2 4 0 0 0,-81 85 0 0 0,120-108-106 0 0,2 2 0 0 0,-49 75 0 0 0,67-90-89 0 0,2 0-1 0 0,0 0 1 0 0,1 1 0 0 0,2 1 0 0 0,1 0-1 0 0,-10 44 1 0 0,17-59-40 0 0,1 0-1 0 0,0 0 1 0 0,1 0-1 0 0,0 0 1 0 0,0 0 0 0 0,2 0-1 0 0,-1 0 1 0 0,2 0-1 0 0,-1 0 1 0 0,2 0-1 0 0,-1-1 1 0 0,2 1-1 0 0,-1-1 1 0 0,10 16-1 0 0,-4-13 5 0 0,-1 0-1 0 0,1-1 0 0 0,1-1 0 0 0,1 0 1 0 0,-1 0-1 0 0,2-1 0 0 0,0-1 0 0 0,0 0 0 0 0,1 0 1 0 0,16 8-1 0 0,11 2 9 0 0,0-1 0 0 0,1-2 0 0 0,85 21 1 0 0,140 10-23 0 0,-103-31-14 0 0,0-7 0 0 0,1-8 0 0 0,202-23 0 0 0,-126-9-52 0 0,364-94-1 0 0,-113-28-81 0 0,-395 114 110 0 0,-2-5 0 0 0,170-104 1 0 0,-219 116 39 0 0,-2-1 1 0 0,-1-3 0 0 0,-2-1 0 0 0,-2-2-1 0 0,-1-1 1 0 0,48-66 0 0 0,-67 78-4 0 0,-1 0 0 0 0,-2 0-1 0 0,-1-2 1 0 0,-1 0 0 0 0,-1-1 0 0 0,-2 0 0 0 0,-1-1-1 0 0,-2 0 1 0 0,0 0 0 0 0,-3-1 0 0 0,0 0 0 0 0,0-41 0 0 0,-5 47-5 0 0,-1-1 0 0 0,-2 0 0 0 0,-1 0 1 0 0,-9-36-1 0 0,8 46 2 0 0,-1 0 1 0 0,-1 0-1 0 0,-1 0 1 0 0,0 1-1 0 0,-1 0 1 0 0,-1 0-1 0 0,-16-19 1 0 0,7 14-11 0 0,-1 1 0 0 0,0 0 0 0 0,-2 2 1 0 0,0 1-1 0 0,-1 0 0 0 0,-1 2 0 0 0,0 0 0 0 0,-1 2 1 0 0,-1 1-1 0 0,-37-13 0 0 0,-10 2-41 0 0,0 4 0 0 0,-126-18 0 0 0,39 18 47 0 0,-1 8 0 0 0,-273 15 0 0 0,308 7-196 0 0,102-8 10 0 0,0 2 1 0 0,0 0-1 0 0,-28 11 1 0 0,50-15 123 0 0,0 0 1 0 0,0-1-1 0 0,0 1 0 0 0,1 0 0 0 0,-1 0 1 0 0,0 0-1 0 0,0 0 0 0 0,1 1 1 0 0,-1-1-1 0 0,0 0 0 0 0,1 1 0 0 0,0-1 1 0 0,-1 1-1 0 0,1-1 0 0 0,0 1 0 0 0,-2 2 1 0 0,3-2-16 0 0,0-1 0 0 0,-1 0-1 0 0,1 1 1 0 0,0-1 0 0 0,0 0 0 0 0,0 0 0 0 0,0 1 0 0 0,0-1 0 0 0,1 0 0 0 0,-1 1 0 0 0,0-1 0 0 0,1 0 0 0 0,-1 0 0 0 0,0 0 0 0 0,1 1 0 0 0,0-1-1 0 0,-1 0 1 0 0,1 0 0 0 0,0 0 0 0 0,-1 0 0 0 0,1 0 0 0 0,0 0 0 0 0,0 0 0 0 0,0 0 0 0 0,0 0 0 0 0,1 1 0 0 0,9 5-823 0 0,0 0 0 0 0,0-1-1 0 0,0 0 1 0 0,1 0 0 0 0,0-1 0 0 0,25 6 0 0 0,-33-9 544 0 0,28 5-1282 0 0,1-1-214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7.477"/>
    </inkml:context>
    <inkml:brush xml:id="br0">
      <inkml:brushProperty name="width" value="0.05" units="cm"/>
      <inkml:brushProperty name="height" value="0.05" units="cm"/>
    </inkml:brush>
  </inkml:definitions>
  <inkml:trace contextRef="#ctx0" brushRef="#br0">552 5013 8365 0 0,'0'0'178'0'0,"-9"2"-14"0"0,-26 8 45 0 0,26-7 1101 0 0,-2-4-1136 0 0,-47-2 1054 0 0,32-4-1023 0 0,-84-24-18 0 0,73 18-35 0 0,26 5-17 0 0,3 1-57 0 0,-11-7-14 0 0,2-1 1 0 0,0 0-1 0 0,1-2 0 0 0,0 0 1 0 0,1 0-1 0 0,1-2 0 0 0,1 1 0 0 0,1-2 1 0 0,0 0-1 0 0,2 0 0 0 0,-9-23 1 0 0,7 11 28 0 0,2 0-1 0 0,0-1 1 0 0,2 0 0 0 0,2-1 0 0 0,1 1 0 0 0,-1-63 0 0 0,8 49-86 0 0,2 1-1 0 0,1 0 0 0 0,3 1 0 0 0,2 0 1 0 0,2 0-1 0 0,2 1 0 0 0,1 0 1 0 0,3 1-1 0 0,32-57 0 0 0,-5 23 9 0 0,3 3 0 0 0,4 2-1 0 0,2 3 1 0 0,65-63-1 0 0,159-122 731 0 0,21 26 219 0 0,-251 193-845 0 0,98-67 212 0 0,5 8 0 0 0,3 6-1 0 0,199-82 1 0 0,-239 121-65 0 0,2 4 0 0 0,168-41 0 0 0,-179 65 106 0 0,1 4 0 0 0,158-3 0 0 0,-194 21-134 0 0,115 18-1 0 0,-46-2-74 0 0,138 2 109 0 0,-1-23 913 0 0,-240-1-1014 0 0,-1-1 0 0 0,0-2 0 0 0,-1-1 0 0 0,1-2 0 0 0,-2-1 0 0 0,0-1 0 0 0,59-35 0 0 0,-31 10-56 0 0,-2-2 1 0 0,104-94-1 0 0,-132 105-100 0 0,-1-1 0 0 0,-1-1 1 0 0,-2-2-1 0 0,-2 0 0 0 0,-1-2 0 0 0,-1-1 1 0 0,-2-1-1 0 0,27-65 0 0 0,-3-27-33 0 0,6-13 5 0 0,-35 103 8 0 0,163-440-84 0 0,-168 446 87 0 0,-2 0-1 0 0,-1-1 0 0 0,-1 0 1 0 0,-3-1-1 0 0,0 1 0 0 0,-2-54 1 0 0,-15-191-24 0 0,15 250-7 0 0,6-40 0 0 0,-2 26 65 0 0,-1 8-72 0 0,2 0 1 0 0,12-40-1 0 0,-19 75 40 0 0,0 0 0 0 0,0-1 0 0 0,0 1 0 0 0,0 0 0 0 0,1 0 0 0 0,-1 0 0 0 0,0 0 0 0 0,0-1 0 0 0,0 1 0 0 0,0 0 0 0 0,0 0 0 0 0,0 0 0 0 0,0 0 0 0 0,0-1 0 0 0,0 1 0 0 0,0 0 0 0 0,0 0 0 0 0,1 0-1 0 0,-1-1 1 0 0,0 1 0 0 0,0 0 0 0 0,0 0 0 0 0,0 0 0 0 0,-1-1 0 0 0,1 1 0 0 0,0 0 0 0 0,0 0 0 0 0,0 0 0 0 0,0-1 0 0 0,0 1 0 0 0,0 0 0 0 0,0 0 0 0 0,0 0 0 0 0,0-1 0 0 0,0 1 0 0 0,0 0 0 0 0,-1 0 0 0 0,1 0 0 0 0,0 0 0 0 0,0 0 0 0 0,0-1 0 0 0,0 1 0 0 0,-1 0 0 0 0,1 0 0 0 0,0 0 0 0 0,0 0 0 0 0,0 0 0 0 0,0 0 0 0 0,-1 0 0 0 0,1 0-1 0 0,0-1 1 0 0,0 1 0 0 0,0 0 0 0 0,-1 0 0 0 0,1 0 0 0 0,0 0 0 0 0,-1 0 0 0 0,1 0-3 0 0,0 1 0 0 0,0-1 1 0 0,0 0-1 0 0,-1 0 0 0 0,1 0 0 0 0,0 0 0 0 0,0 1 0 0 0,0-1 0 0 0,-1 0 0 0 0,1 0 0 0 0,0 0 0 0 0,0 1 0 0 0,0-1 0 0 0,0 0 0 0 0,0 0 0 0 0,0 1 1 0 0,0-1-1 0 0,0 0 0 0 0,-1 0 0 0 0,1 1 0 0 0,0-1 0 0 0,0 0 0 0 0,0 0 0 0 0,0 1 0 0 0,0-1 0 0 0,0 0 0 0 0,0 0 0 0 0,0 1 0 0 0,0-1 0 0 0,1 0 0 0 0,-1 0 1 0 0,0 1-1 0 0,0-1 0 0 0,0 0 0 0 0,0 0 0 0 0,0 1 0 0 0,0-1 0 0 0,0 0 0 0 0,1 0 0 0 0,-1 1 0 0 0,0-1 0 0 0,0 0 0 0 0,1 0 0 0 0,-1 2 7 0 0,1-1 0 0 0,0 1-1 0 0,0-1 1 0 0,-1 1-1 0 0,1-1 1 0 0,-1 1 0 0 0,1-1-1 0 0,-1 1 1 0 0,0 0-1 0 0,1-1 1 0 0,-1 4 0 0 0,-6-3 753 0 0,4-2-2573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8.287"/>
    </inkml:context>
    <inkml:brush xml:id="br0">
      <inkml:brushProperty name="width" value="0.05" units="cm"/>
      <inkml:brushProperty name="height" value="0.05" units="cm"/>
    </inkml:brush>
  </inkml:definitions>
  <inkml:trace contextRef="#ctx0" brushRef="#br0">23 363 6469 0 0,'2'3'80'0'0,"0"0"0"0"0,-1 1-1 0 0,1-1 1 0 0,0 0 0 0 0,-1 1 0 0 0,0-1 0 0 0,0 1 0 0 0,0-1 0 0 0,0 1 0 0 0,0 0 0 0 0,-1-1 0 0 0,0 1 0 0 0,0 0 0 0 0,0-1 0 0 0,0 1 0 0 0,-1 4 0 0 0,-1 7 908 0 0,-1-1 1 0 0,-8 23-1 0 0,7-28-394 0 0,0 23 761 0 0,4-27-1127 0 0,-1-1 1 0 0,1 0 0 0 0,0 0 0 0 0,-1 0-1 0 0,0 0 1 0 0,0 0 0 0 0,0 0-1 0 0,-1-1 1 0 0,1 1 0 0 0,-3 4-1 0 0,5-10-74 0 0,0 0-1 0 0,0 0 0 0 0,0 0 0 0 0,-1 0 0 0 0,1 0 0 0 0,0 0 0 0 0,-1 0 0 0 0,1-1 0 0 0,-1 1 0 0 0,0 0 1 0 0,0 0-1 0 0,0-4 0 0 0,-3-35-117 0 0,0 9-52 0 0,3 16-10 0 0,0-52-59 0 0,10-78 0 0 0,-7 126 85 0 0,0-1-1 0 0,2 1 1 0 0,0 0 0 0 0,1 0-1 0 0,1 1 1 0 0,1 0-1 0 0,1 0 1 0 0,14-22-1 0 0,-21 37 24 0 0,0 1-1 0 0,0 0 1 0 0,1-1-1 0 0,-1 1 0 0 0,1 0 1 0 0,-1 1-1 0 0,1-1 1 0 0,0 0-1 0 0,0 1 1 0 0,0 0-1 0 0,1 0 1 0 0,-1 0-1 0 0,0 0 1 0 0,1 0-1 0 0,-1 0 0 0 0,1 1 1 0 0,0 0-1 0 0,0 0 1 0 0,-1 0-1 0 0,1 0 1 0 0,0 0-1 0 0,0 1 1 0 0,0 0-1 0 0,0 0 1 0 0,0 0-1 0 0,-1 0 0 0 0,1 1 1 0 0,0-1-1 0 0,0 1 1 0 0,0 0-1 0 0,0 0 1 0 0,-1 0-1 0 0,1 1 1 0 0,-1-1-1 0 0,1 1 1 0 0,5 3-1 0 0,1 2 36 0 0,0 0 0 0 0,0 1 0 0 0,-1 0 0 0 0,0 0 0 0 0,0 1 0 0 0,10 14 0 0 0,42 65 758 0 0,-29-38 31 0 0,96 134 2881 0 0,-107-145-3498 0 0,0-68-429 0 0,-18 25 177 0 0,-2 4-17 0 0,0-1 0 0 0,0 0 0 0 0,0 1-1 0 0,0-1 1 0 0,-1 0 0 0 0,1 0 0 0 0,0 0-1 0 0,0 0 1 0 0,-1 0 0 0 0,1 0 0 0 0,0 0-1 0 0,-1 0 1 0 0,1 0 0 0 0,-1 0 0 0 0,1 0-1 0 0,-1 0 1 0 0,0 0 0 0 0,0 0 0 0 0,1 0 0 0 0,-1 0-1 0 0,0 0 1 0 0,0-1 0 0 0,0 1 0 0 0,0 0-1 0 0,0 0 1 0 0,0 0 0 0 0,0 0 0 0 0,-1-2-1 0 0,0 1-476 0 0,0 0-22 0 0,-1 0 0 0 0,1-1 0 0 0,0 1 0 0 0,0-1 0 0 0,0 1 1 0 0,0-1-1 0 0,0 1 0 0 0,1-1 0 0 0,-1 0 0 0 0,1 1 0 0 0,-1-4 0 0 0,2-1-1793 0 0,2 3-846 0 0,-1 1 1718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45.824"/>
    </inkml:context>
    <inkml:brush xml:id="br0">
      <inkml:brushProperty name="width" value="0.05" units="cm"/>
      <inkml:brushProperty name="height" value="0.05" units="cm"/>
    </inkml:brush>
  </inkml:definitions>
  <inkml:trace contextRef="#ctx0" brushRef="#br0">68 306 8201 0 0,'-10'-30'4542'0'0,"17"15"-890"0"0,-1 11-3053 0 0,-3 12-207 0 0,5 70 182 0 0,2 66-85 0 0,0 44-248 0 0,7 59-519 0 0,-8-148-1876 0 0,-10-83 358 0 0,-5-22-478 0 0,-5-26 279 0 0,-12-175 536 0 0,14 104 1511 0 0,-3-4 184 0 0,-3-23 1307 0 0,2-168 0 0 0,13 286-1298 0 0,0 0 1 0 0,1-1-1 0 0,1 1 0 0 0,0 0 1 0 0,1 0-1 0 0,8-22 0 0 0,-10 31-207 0 0,1 0-1 0 0,-1 0 1 0 0,1 1-1 0 0,-1-1 1 0 0,1 0-1 0 0,0 1 1 0 0,0-1-1 0 0,1 1 1 0 0,-1 0-1 0 0,0 0 1 0 0,1 0-1 0 0,-1 0 1 0 0,1 0-1 0 0,0 0 1 0 0,0 1-1 0 0,-1-1 1 0 0,1 1-1 0 0,0 0 0 0 0,0 0 1 0 0,1 0-1 0 0,-1 0 1 0 0,0 0-1 0 0,0 1 1 0 0,0-1-1 0 0,0 1 1 0 0,1 0-1 0 0,-1 0 1 0 0,0 0-1 0 0,0 0 1 0 0,0 1-1 0 0,5 1 1 0 0,3 0-3 0 0,0 2 1 0 0,0 0-1 0 0,-1 0 1 0 0,0 1 0 0 0,1 0-1 0 0,-2 1 1 0 0,1 0-1 0 0,-1 1 1 0 0,0 0 0 0 0,0 0-1 0 0,0 1 1 0 0,-1 0-1 0 0,-1 0 1 0 0,11 15 0 0 0,-7-9 26 0 0,-2 0 0 0 0,0 1-1 0 0,0 0 1 0 0,-1 0 0 0 0,-1 1 0 0 0,-1 0 0 0 0,0 0 0 0 0,-1 0 0 0 0,3 18 0 0 0,-7-27-42 0 0,0 0-1 0 0,-1 0 0 0 0,0 0 1 0 0,0 0-1 0 0,0 0 1 0 0,-1 0-1 0 0,0 0 1 0 0,-1 0-1 0 0,1 0 1 0 0,-1 0-1 0 0,-1-1 1 0 0,-3 10-1 0 0,1-8-3 0 0,1 0 1 0 0,-2 0-1 0 0,1-1 1 0 0,-1 0-1 0 0,0 0 0 0 0,-1 0 1 0 0,1-1-1 0 0,-11 8 1 0 0,-10 4-5 0 0,0-2 1 0 0,0-1 0 0 0,-2-1 0 0 0,-39 13-1 0 0,66-26-12 0 0,-15 6-195 0 0,0-1 0 0 0,0-1 0 0 0,-21 3 1 0 0,36-7 82 0 0,0-1 1 0 0,1 0-1 0 0,-1 0 1 0 0,1 0-1 0 0,-1 0 0 0 0,0 0 1 0 0,1 0-1 0 0,-1-1 1 0 0,0 1-1 0 0,1 0 1 0 0,-3-2-1 0 0,4 2 3 0 0,-1 0 0 0 0,1 0 0 0 0,-1-1 0 0 0,1 1 1 0 0,-1 0-1 0 0,1-1 0 0 0,-1 1 0 0 0,1-1 0 0 0,-1 1 0 0 0,1-1 0 0 0,0 1 0 0 0,-1-1 0 0 0,1 1 0 0 0,0-1 1 0 0,0 1-1 0 0,-1-1 0 0 0,1 1 0 0 0,0-1 0 0 0,0 1 0 0 0,0-1 0 0 0,-1-1 0 0 0,1 1-64 0 0,1-1 1 0 0,-1 0-1 0 0,0 1 0 0 0,1-1 0 0 0,-1 0 0 0 0,1 1 1 0 0,-1-1-1 0 0,1 1 0 0 0,0-1 0 0 0,0 1 0 0 0,0-1 1 0 0,0 1-1 0 0,0-1 0 0 0,0 1 0 0 0,0 0 0 0 0,0 0 1 0 0,0-1-1 0 0,1 1 0 0 0,-1 0 0 0 0,3-1 0 0 0,9-7-1065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46.927"/>
    </inkml:context>
    <inkml:brush xml:id="br0">
      <inkml:brushProperty name="width" value="0.05" units="cm"/>
      <inkml:brushProperty name="height" value="0.05" units="cm"/>
    </inkml:brush>
  </inkml:definitions>
  <inkml:trace contextRef="#ctx0" brushRef="#br0">1 394 8761 0 0,'11'-6'174'0'0,"-1"1"453"0"0,-10 5-582 0 0,0 0 1 0 0,0 0 0 0 0,0 0-1 0 0,0 0 1 0 0,0 0 0 0 0,0 0-1 0 0,0 0 1 0 0,0 0-1 0 0,0 0 1 0 0,1 2 1141 0 0,-1-2-1142 0 0,0 0 1 0 0,0 0 0 0 0,-1-1 198 0 0,1 0 0 0 0,-1 1 0 0 0,1-1 0 0 0,-1 0 0 0 0,1 0 0 0 0,0 1 0 0 0,-1-1 0 0 0,1 0 0 0 0,0 0 0 0 0,0 0 0 0 0,-1 1 0 0 0,1-1 0 0 0,0 0 0 0 0,0 0 0 0 0,0 0 0 0 0,0 0 0 0 0,0 0 0 0 0,0 1 0 0 0,0-1 0 0 0,1-2 0 0 0,5-9 682 0 0,-3 19-366 0 0,0 31-134 0 0,-3-29-379 0 0,0 103 584 0 0,-2-71-370 0 0,6 69 0 0 0,-2-100-245 0 0,-1 0-1 0 0,1 0 0 0 0,1 0 0 0 0,0-1 0 0 0,5 12 0 0 0,-6-17-23 0 0,-1-1 0 0 0,1 0 1 0 0,0 0-1 0 0,0 0 0 0 0,0 0 1 0 0,1 0-1 0 0,-1 0 0 0 0,1-1 0 0 0,-1 1 1 0 0,1-1-1 0 0,0 0 0 0 0,0 1 0 0 0,0-1 1 0 0,0-1-1 0 0,0 1 0 0 0,0 0 1 0 0,7 1-1 0 0,-8-2-28 0 0,0-1 0 0 0,0 0 0 0 0,0 0 0 0 0,0 0 0 0 0,0-1 0 0 0,0 1 1 0 0,0 0-1 0 0,0-1 0 0 0,0 1 0 0 0,0-1 0 0 0,0 0 0 0 0,0 1 0 0 0,-1-1 0 0 0,1 0 1 0 0,0 0-1 0 0,0 0 0 0 0,2-3 0 0 0,30-26-745 0 0,-28 24 612 0 0,11-12-169 0 0,-1-1-1 0 0,-1-1 0 0 0,0 0 1 0 0,-2-1-1 0 0,0 0 0 0 0,11-27 0 0 0,-19 34 303 0 0,0-1-1 0 0,0 0 0 0 0,-2 0 0 0 0,1 0 0 0 0,-2-1 0 0 0,0 1 0 0 0,-1-1 0 0 0,-1 0 0 0 0,0 1 0 0 0,-4-28 0 0 0,4 42 36 0 0,-1 0-1 0 0,1 0 1 0 0,0 1-1 0 0,0-1 0 0 0,0 0 1 0 0,0 0-1 0 0,0 1 1 0 0,-1-1-1 0 0,1 0 0 0 0,0 1 1 0 0,-1-1-1 0 0,1 0 1 0 0,0 1-1 0 0,-1-1 0 0 0,1 0 1 0 0,-1 1-1 0 0,1-1 1 0 0,-1 1-1 0 0,1-1 0 0 0,-1 1 1 0 0,0-1-1 0 0,1 1 1 0 0,-2-1-1 0 0,2 1 1 0 0,-1 0 1 0 0,0 0-1 0 0,0 0 0 0 0,1 0 1 0 0,-1 0-1 0 0,0 1 0 0 0,1-1 1 0 0,-1 0-1 0 0,0 0 1 0 0,1 1-1 0 0,-1-1 0 0 0,0 0 1 0 0,1 1-1 0 0,-1-1 0 0 0,0 0 1 0 0,1 1-1 0 0,-1-1 0 0 0,1 1 1 0 0,-1 0-1 0 0,-24 32 14 0 0,22-28-9 0 0,-5 7 168 0 0,6 0-78 0 0,-3 38 22 0 0,4-38 630 0 0,7 7-640 0 0,20 54-27 0 0,-20-55 4 0 0,8-13-5 0 0,44 11-52 0 0,-55-15-27 0 0,0-1 1 0 0,-1 0 0 0 0,1 0-1 0 0,-1 1 1 0 0,1-2-1 0 0,-1 1 1 0 0,1 0 0 0 0,0 0-1 0 0,-1-1 1 0 0,1 0-1 0 0,-1 1 1 0 0,1-1 0 0 0,-1 0-1 0 0,0 0 1 0 0,1 0-1 0 0,-1-1 1 0 0,0 1-1 0 0,0-1 1 0 0,0 1 0 0 0,2-3-1 0 0,9-4 1 0 0,13-5-5 0 0,-2-1-1 0 0,46-35 1 0 0,-61 42 6 0 0,0-2-1 0 0,-1 1 1 0 0,0-1-1 0 0,-1 0 1 0 0,1-1 0 0 0,-2 0-1 0 0,1 0 1 0 0,-2 0 0 0 0,10-22-1 0 0,-11 22 2 0 0,-1-1 0 0 0,0 1 0 0 0,-1-1 0 0 0,0 0 0 0 0,1-20 0 0 0,-2 26 3 0 0,-1 0 0 0 0,-1 0 0 0 0,1 0 0 0 0,-1 0 0 0 0,0 0 0 0 0,0 0 0 0 0,0 0 0 0 0,-1 0 0 0 0,0 1 0 0 0,0-1 0 0 0,0 0 0 0 0,0 1 0 0 0,-1 0 0 0 0,-5-8 0 0 0,7 11-3 0 0,-1-1 0 0 0,1 1 0 0 0,-1 0 0 0 0,1-1 0 0 0,-1 1 0 0 0,1 0 0 0 0,-1 0-1 0 0,0 0 1 0 0,0 0 0 0 0,0 0 0 0 0,1 1 0 0 0,-1-1 0 0 0,0 1 0 0 0,0-1 0 0 0,0 1 0 0 0,0-1 0 0 0,-3 1 0 0 0,1 0-2 0 0,0 0 1 0 0,0 1-1 0 0,-1-1 1 0 0,1 1-1 0 0,0 0 0 0 0,1 0 1 0 0,-1 1-1 0 0,-5 1 1 0 0,2 1 1 0 0,0-1 1 0 0,0 1-1 0 0,0 1 0 0 0,0-1 1 0 0,1 1-1 0 0,0 0 1 0 0,0 1-1 0 0,-7 8 1 0 0,11-11-2 0 0,0 0 0 0 0,1 0 0 0 0,0 0 0 0 0,-1 0 0 0 0,1 0 0 0 0,0 0 0 0 0,0 0 0 0 0,0 0 0 0 0,1 0 0 0 0,-1 0 1 0 0,1 0-1 0 0,0 1 0 0 0,0-1 0 0 0,0 0 0 0 0,0 0 0 0 0,1 1 0 0 0,-1-1 0 0 0,1 0 0 0 0,0 0 0 0 0,-1 0 1 0 0,2 0-1 0 0,-1 0 0 0 0,0 0 0 0 0,0 0 0 0 0,1 0 0 0 0,3 4 0 0 0,4 7 10 0 0,2 0-1 0 0,-1-1 0 0 0,23 21 1 0 0,-27-28-4 0 0,29 29 25 0 0,33 34 136 0 0,-66-67-155 0 0,0 0 0 0 0,-1 0 0 0 0,1 1 0 0 0,-1-1 0 0 0,1 1 0 0 0,-1-1-1 0 0,0 1 1 0 0,0-1 0 0 0,0 1 0 0 0,0 0 0 0 0,-1 0 0 0 0,1-1 0 0 0,-1 1 0 0 0,0 0 0 0 0,1 0-1 0 0,-1 0 1 0 0,0-1 0 0 0,-1 4 0 0 0,1-2-6 0 0,0 1 18 0 0,0-1 0 0 0,-1 1 0 0 0,0 0 0 0 0,0 0 0 0 0,0 0 0 0 0,0 0 0 0 0,-1 0 0 0 0,1-1 1 0 0,-4 7-1 0 0,4-9-55 0 0,-1 0 0 0 0,1 0 0 0 0,0 0 1 0 0,0-1-1 0 0,-1 1 0 0 0,1 0 1 0 0,-1-1-1 0 0,1 1 0 0 0,-1-1 0 0 0,0 0 1 0 0,0 1-1 0 0,0-1 0 0 0,1 0 0 0 0,-1 0 1 0 0,0 0-1 0 0,0 0 0 0 0,-1 0 0 0 0,1-1 1 0 0,0 1-1 0 0,0-1 0 0 0,0 1 0 0 0,0-1 1 0 0,-3 0-1 0 0,4 0-30 0 0,0 0 0 0 0,0-1 0 0 0,0 1 1 0 0,1-1-1 0 0,-1 1 0 0 0,0-1 0 0 0,0 1 0 0 0,1-1 0 0 0,-1 1 1 0 0,0-1-1 0 0,1 0 0 0 0,-1 1 0 0 0,1-1 0 0 0,-1 0 0 0 0,1 0 1 0 0,-1 1-1 0 0,1-1 0 0 0,0 0 0 0 0,-1 0 0 0 0,1 0 0 0 0,0 0 1 0 0,0 1-1 0 0,-1-1 0 0 0,1 0 0 0 0,0 0 0 0 0,0-2 0 0 0,-3-27-1191 0 0,3 27 1053 0 0,-1-12-430 0 0,2 0-1 0 0,0 0 1 0 0,1 0 0 0 0,0 1-1 0 0,7-25 1 0 0,31-72-775 0 0,-20 57 1175 0 0,10-18 890 0 0,3 1 1 0 0,77-121-1 0 0,-91 165 342 0 0,-12 20-207 0 0,-12 17 334 0 0,0 2-965 0 0,0 0-1 0 0,2 1 1 0 0,-1 0 0 0 0,1 0 0 0 0,1 0-1 0 0,1 0 1 0 0,-1 24 0 0 0,1-17 27 0 0,0 20 277 0 0,2 0 0 0 0,8 50 0 0 0,1 4 289 0 0,-4 115 331 0 0,-6-198-1084 0 0,0-3 0 0 0,0-1 0 0 0,0 0-1 0 0,1 1 1 0 0,2 13 0 0 0,-3-20-6 0 0,0-1 0 0 0,0 0-1 0 0,0 0 1 0 0,0 0 0 0 0,0 0 0 0 0,0 1 0 0 0,0-1 0 0 0,0 0-1 0 0,0 0 1 0 0,1 0 0 0 0,-1 0 0 0 0,0 0 0 0 0,0 1 0 0 0,0-1-1 0 0,0 0 1 0 0,0 0 0 0 0,0 0 0 0 0,0 0 0 0 0,0 0 0 0 0,0 1-1 0 0,1-1 1 0 0,-1 0 0 0 0,0 0 0 0 0,0 0 0 0 0,0 0 0 0 0,0 0-1 0 0,0 0 1 0 0,1 0 0 0 0,-1 0 0 0 0,0 0 0 0 0,0 0 0 0 0,0 1-1 0 0,0-1 1 0 0,0 0 0 0 0,1 0 0 0 0,-1 0 0 0 0,0 0 0 0 0,0 0-1 0 0,0 0 1 0 0,0 0 0 0 0,1 0 0 0 0,-1 0 0 0 0,0 0 0 0 0,0 0-1 0 0,0-1 1 0 0,0 1 0 0 0,1 0 0 0 0,-1 0 0 0 0,0 0 0 0 0,0 0-1 0 0,0 0 1 0 0,0 0 0 0 0,0 0 0 0 0,1 0 0 0 0,7-12-91 0 0,4-16-160 0 0,101-262-691 0 0,-108 281 960 0 0,-1 1 0 0 0,1 0 0 0 0,0 0 0 0 0,1 0 0 0 0,0 1 0 0 0,0-1 0 0 0,1 2 0 0 0,0-1 0 0 0,0 1 0 0 0,0 0 0 0 0,13-8 0 0 0,-17 12-9 0 0,0 1-1 0 0,0-1 0 0 0,1 1 1 0 0,-1 0-1 0 0,0-1 0 0 0,0 1 1 0 0,1 1-1 0 0,-1-1 0 0 0,1 1 1 0 0,-1-1-1 0 0,1 1 0 0 0,-1 0 1 0 0,0 0-1 0 0,1 0 0 0 0,-1 1 1 0 0,1-1-1 0 0,-1 1 0 0 0,1 0 1 0 0,-1 0-1 0 0,0 0 0 0 0,0 0 1 0 0,1 1-1 0 0,-1-1 0 0 0,0 1 1 0 0,0 0-1 0 0,0 0 1 0 0,-1 0-1 0 0,1 0 0 0 0,0 0 1 0 0,-1 1-1 0 0,0-1 0 0 0,1 1 1 0 0,-1-1-1 0 0,3 6 0 0 0,1 1 59 0 0,0 1 0 0 0,-1 0 0 0 0,0 0 0 0 0,-1 1 0 0 0,0-1-1 0 0,-1 1 1 0 0,0 0 0 0 0,0 0 0 0 0,0 14 0 0 0,0 0-27 0 0,-1 1 1 0 0,-4 49-1 0 0,0-53-1237 0 0,0-1 0 0 0,-9 35 0 0 0,6-37-477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8.213"/>
    </inkml:context>
    <inkml:brush xml:id="br0">
      <inkml:brushProperty name="width" value="0.1" units="cm"/>
      <inkml:brushProperty name="height" value="0.1" units="cm"/>
    </inkml:brush>
  </inkml:definitions>
  <inkml:trace contextRef="#ctx0" brushRef="#br0">7 185 7325 0 0,'-1'0'44'0'0,"1"1"0"0"0,-1 0 0 0 0,0 0 0 0 0,1-1 0 0 0,-1 1 0 0 0,1 0 1 0 0,0 0-1 0 0,-1 0 0 0 0,1 0 0 0 0,0 0 0 0 0,-1 0 0 0 0,1 0 0 0 0,0 0 0 0 0,0 0 1 0 0,0 0-1 0 0,0 0 0 0 0,0 0 0 0 0,0 0 0 0 0,0 0 0 0 0,0 0 0 0 0,0 0 1 0 0,0 0-1 0 0,1 0 0 0 0,-1-1 0 0 0,0 1 0 0 0,1 0 0 0 0,0 1 0 0 0,13 31 1222 0 0,-11-27-1146 0 0,21 50 712 0 0,-3 1 0 0 0,24 106 1 0 0,-38-136-777 0 0,-6-6-43 0 0,-2-19-16 0 0,1 0 1 0 0,0 0-1 0 0,0 1 0 0 0,0-1 1 0 0,0 0-1 0 0,1 0 1 0 0,-1 1-1 0 0,0-1 0 0 0,1 0 1 0 0,1 4-1 0 0,-2-6 0 0 0,2-22-447 0 0,9-115-677 0 0,-1 0 1048 0 0,-11 98 108 0 0,0-3 64 0 0,2 0-1 0 0,12-80 1 0 0,-12 118-91 0 0,0 0 0 0 0,0 1 0 0 0,1-1-1 0 0,-1 0 1 0 0,1 1 0 0 0,-1-1 0 0 0,1 1 0 0 0,0 0 0 0 0,0 0 0 0 0,1-1 0 0 0,-1 1-1 0 0,1 1 1 0 0,4-6 0 0 0,-5 7-1 0 0,-1 0 0 0 0,1 0 0 0 0,0 0 0 0 0,-1 0 0 0 0,1 0-1 0 0,0 1 1 0 0,0-1 0 0 0,0 1 0 0 0,-1-1 0 0 0,1 1 0 0 0,0 0 0 0 0,0-1 0 0 0,0 1 0 0 0,0 0 0 0 0,0 0-1 0 0,0 0 1 0 0,0 0 0 0 0,0 1 0 0 0,-1-1 0 0 0,1 1 0 0 0,0-1 0 0 0,0 1 0 0 0,0-1 0 0 0,-1 1-1 0 0,1 0 1 0 0,0 0 0 0 0,0 0 0 0 0,2 2 0 0 0,4 4 19 0 0,0 0 0 0 0,0 0 1 0 0,-1 0-1 0 0,1 1 0 0 0,-2 0 0 0 0,1 1 1 0 0,-1 0-1 0 0,-1 0 0 0 0,1 0 0 0 0,-2 0 0 0 0,7 17 1 0 0,-3-4 125 0 0,-1 1 1 0 0,-1-1 0 0 0,-1 2 0 0 0,2 26 0 0 0,1 18 33 0 0,-6-55-165 0 0,0 0 0 0 0,-2 26 0 0 0,0-33-14 0 0,2-1-2 0 0,1-10 31 0 0,3-11 8 0 0,1-23-34 0 0,3-1 1 0 0,1 1-1 0 0,1 1 0 0 0,20-41 0 0 0,-31 77-3 0 0,0 0-1 0 0,0 0 0 0 0,0 0 0 0 0,-1 0 0 0 0,2 0 1 0 0,-1 0-1 0 0,0 0 0 0 0,0 1 0 0 0,1-1 0 0 0,-1 0 0 0 0,0 1 1 0 0,1-1-1 0 0,0 1 0 0 0,-1 0 0 0 0,1-1 0 0 0,0 1 0 0 0,0 0 1 0 0,0 0-1 0 0,0 0 0 0 0,0 0 0 0 0,0 1 0 0 0,0-1 1 0 0,0 0-1 0 0,0 1 0 0 0,0-1 0 0 0,0 1 0 0 0,0 0 0 0 0,0 0 1 0 0,0 0-1 0 0,0 0 0 0 0,1 0 0 0 0,1 1 0 0 0,1 0 11 0 0,-1 0-1 0 0,0 1 1 0 0,0 0-1 0 0,0 0 1 0 0,0 0-1 0 0,0 0 0 0 0,0 0 1 0 0,0 1-1 0 0,-1 0 1 0 0,0 0-1 0 0,1 0 1 0 0,-1 0-1 0 0,0 0 1 0 0,5 7-1 0 0,9 18-66 0 0,-2 1-1 0 0,0 1 1 0 0,20 60 0 0 0,-26-66-381 0 0,-8-7-297 0 0,-1-16 611 0 0,0 0 0 0 0,0 0 0 0 0,0 0-1 0 0,0 0 1 0 0,0 0 0 0 0,0 0 0 0 0,0 0 0 0 0,0 0 0 0 0,0 0-1 0 0,1 1 1 0 0,-1-1 0 0 0,0 0 0 0 0,1 0 0 0 0,-1 0 0 0 0,1 0-1 0 0,-1 0 1 0 0,1 0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48"/>
    </inkml:context>
    <inkml:brush xml:id="br0">
      <inkml:brushProperty name="width" value="0.05" units="cm"/>
      <inkml:brushProperty name="height" value="0.05" units="cm"/>
    </inkml:brush>
  </inkml:definitions>
  <inkml:trace contextRef="#ctx0" brushRef="#br0">191 399 9465 0 0,'-3'-3'155'0'0,"-1"0"-1"0"0,0 0 1 0 0,0 0 0 0 0,0 0-1 0 0,0 0 1 0 0,0 1 0 0 0,0 0-1 0 0,-1 0 1 0 0,1 0 0 0 0,-1 0-1 0 0,1 1 1 0 0,-7-1 0 0 0,-2 0 488 0 0,1 1 1 0 0,-1 0-1 0 0,-17 2 1 0 0,27 0-532 0 0,0-1 0 0 0,0 0 1 0 0,-1 0-1 0 0,1 0 0 0 0,0 0 0 0 0,0-1 0 0 0,-1 1 1 0 0,1-1-1 0 0,0 0 0 0 0,0 0 0 0 0,0 0 0 0 0,0 0 0 0 0,0-1 1 0 0,0 1-1 0 0,0-1 0 0 0,0 0 0 0 0,-3-3 0 0 0,5 5-96 0 0,1 0-1 0 0,0-1 0 0 0,0 1 0 0 0,-1 0 0 0 0,1-1 0 0 0,0 1 0 0 0,0-1 0 0 0,-1 1 0 0 0,1 0 0 0 0,0-1 0 0 0,0 1 1 0 0,0-1-1 0 0,0 1 0 0 0,0 0 0 0 0,0-1 0 0 0,0 1 0 0 0,0-1 0 0 0,0 1 0 0 0,0-1 0 0 0,0 1 0 0 0,0 0 0 0 0,0-1 1 0 0,0 1-1 0 0,0-1 0 0 0,0 1 0 0 0,0-1 0 0 0,1 1 0 0 0,-1 0 0 0 0,0-1 0 0 0,0 1 0 0 0,1 0 0 0 0,-1-1 0 0 0,0 1 0 0 0,0 0 1 0 0,1-1-1 0 0,-1 1 0 0 0,0 0 0 0 0,1-1 0 0 0,-1 1 0 0 0,0 0 0 0 0,1 0 0 0 0,-1-1 0 0 0,0 1 0 0 0,1 0 0 0 0,-1 0 1 0 0,1 0-1 0 0,-1 0 0 0 0,1-1 0 0 0,23-5 233 0 0,-21 5-177 0 0,99-13 236 0 0,108-3 1 0 0,-127 12-279 0 0,1911-164 372 0 0,-1573 131 291 0 0,146-15 1161 0 0,-539 51-1561 0 0,-22 3-124 0 0,0-2 0 0 0,0 1-1 0 0,0-1 1 0 0,0 1 0 0 0,0-2-1 0 0,10-2 1 0 0,-25 0 828 0 0,-6 1-730 0 0,-42-3 103 0 0,40 3-404 0 0,0 1 0 0 0,0 1 0 0 0,-32 2 0 0 0,49-1 26 0 0,-1 1 0 0 0,0-1 0 0 0,1 1 0 0 0,-1-1 0 0 0,1 1 0 0 0,0-1 0 0 0,-1 1 0 0 0,1 0 0 0 0,-1-1 0 0 0,1 1 0 0 0,0-1 0 0 0,-1 1 0 0 0,1 0-1 0 0,0-1 1 0 0,0 1 0 0 0,0 0 0 0 0,0 0 0 0 0,-1-1 0 0 0,1 1 0 0 0,0 1 0 0 0,-2 23 38 0 0,1-14-38 0 0,-27 208 248 0 0,1 288-1 0 0,27-456-248 0 0,-14 526-83 0 0,4-470 87 0 0,-3-1-1 0 0,-6 0 1 0 0,-42 140 0 0 0,-36 9 102 0 0,3-10-378 0 0,79-203 103 0 0,7-21-52 0 0,-9 37 0 0 0,17-58 226 0 0,0 0 0 0 0,0 0 0 0 0,0 1 0 0 0,0-1 1 0 0,0 0-1 0 0,-1 0 0 0 0,1 0 0 0 0,0 0 0 0 0,0 1 0 0 0,0-1 0 0 0,0 0 1 0 0,0 0-1 0 0,0 0 0 0 0,0 1 0 0 0,0-1 0 0 0,0 0 0 0 0,0 0 1 0 0,0 0-1 0 0,1 0 0 0 0,-1 1 0 0 0,0-1 0 0 0,0 0 0 0 0,0 0 1 0 0,0 0-1 0 0,0 1 0 0 0,0-1 0 0 0,0 0 0 0 0,0 0 0 0 0,0 0 0 0 0,1 0 1 0 0,-1 0-1 0 0,0 1 0 0 0,0-1 0 0 0,0 0 0 0 0,0 0 0 0 0,1 0 1 0 0,-1 0-1 0 0,0 0 0 0 0,0 0 0 0 0,0 0 0 0 0,1 0 0 0 0,8-3-85 0 0,9-9 39 0 0,1-5 44 0 0,0 2 0 0 0,1 0-1 0 0,1 0 1 0 0,1 2 0 0 0,0 1-1 0 0,1 1 1 0 0,0 0 0 0 0,0 2 0 0 0,27-7-1 0 0,27-3 29 0 0,121-16-1 0 0,124 10 371 0 0,1 24 216 0 0,-256 2-519 0 0,272 11 367 0 0,-262-5-1 0 0,-95-10-143 0 0,-3 0-788 0 0,0-1-1 0 0,0 0 1 0 0,-26-10 0 0 0,-76-33-6986 0 0,101 37 5335 0 0,3 1-7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48.343"/>
    </inkml:context>
    <inkml:brush xml:id="br0">
      <inkml:brushProperty name="width" value="0.05" units="cm"/>
      <inkml:brushProperty name="height" value="0.05" units="cm"/>
    </inkml:brush>
  </inkml:definitions>
  <inkml:trace contextRef="#ctx0" brushRef="#br0">24 98 11165 0 0,'-4'-8'293'0'0,"0"0"0"0"0,0 0 0 0 0,1-1 0 0 0,-3-9 1 0 0,5 16-96 0 0,1 1 1 0 0,-1-1-1 0 0,1 0 1 0 0,0 1-1 0 0,0-1 1 0 0,0 0-1 0 0,0 0 1 0 0,0 1-1 0 0,0-1 1 0 0,0 0-1 0 0,0 0 1 0 0,1 1-1 0 0,-1-1 1 0 0,0 0-1 0 0,1 1 1 0 0,0-1-1 0 0,-1 0 1 0 0,1 1-1 0 0,0-1 1 0 0,0 1-1 0 0,0-1 1 0 0,0 1-1 0 0,0-1 1 0 0,0 1-1 0 0,1 0 1 0 0,-1 0-1 0 0,3-3 1 0 0,-2 5-88 0 0,0 0 0 0 0,1 0 0 0 0,-1-1 0 0 0,0 1 0 0 0,0 1 0 0 0,0-1 0 0 0,0 0 0 0 0,0 0 0 0 0,0 1 0 0 0,0-1 0 0 0,2 4 0 0 0,1-1-38 0 0,40 29 188 0 0,49 48-1 0 0,-81-70-124 0 0,0-1-1 0 0,1 0 0 0 0,0-1 1 0 0,29 14-1 0 0,68 22 553 0 0,-43-18-413 0 0,-16-9-46 0 0,-36-13-88 0 0,-1 0 1 0 0,0 1-1 0 0,30 16 1 0 0,-44-21-123 0 0,0-1 0 0 0,0 1 0 0 0,0 0-1 0 0,0 0 1 0 0,0-1 0 0 0,0 1 0 0 0,0 0 0 0 0,-1 0 0 0 0,1 0-1 0 0,0 0 1 0 0,0 0 0 0 0,-1 0 0 0 0,1 0 0 0 0,-1 0 0 0 0,1 1-1 0 0,-1-1 1 0 0,1 0 0 0 0,-1 0 0 0 0,1 0 0 0 0,-1 1 0 0 0,0-1-1 0 0,0 0 1 0 0,0 0 0 0 0,0 1 0 0 0,0-1 0 0 0,0 0 0 0 0,0 0-1 0 0,0 1 1 0 0,0-1 0 0 0,-1 0 0 0 0,1 0 0 0 0,0 1 0 0 0,-1-1 0 0 0,0 2-1 0 0,-2 2 36 0 0,0-1-1 0 0,0 0 0 0 0,0 1 0 0 0,0-1 1 0 0,-1 0-1 0 0,-6 5 0 0 0,-14 12 54 0 0,-1-2 1 0 0,-45 28-1 0 0,-61 25-697 0 0,103-58 293 0 0,-156 82-3974 0 0,121-61 1810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59.282"/>
    </inkml:context>
    <inkml:brush xml:id="br0">
      <inkml:brushProperty name="width" value="0.05" units="cm"/>
      <inkml:brushProperty name="height" value="0.05" units="cm"/>
    </inkml:brush>
  </inkml:definitions>
  <inkml:trace contextRef="#ctx0" brushRef="#br0">595 249 8229 0 0,'-2'-1'-1'0'0,"0"0"1"0"0,0 0-1 0 0,0 0 0 0 0,0 0 1 0 0,0-1-1 0 0,0 1 1 0 0,0-1-1 0 0,0 1 0 0 0,1-1 1 0 0,-1 0-1 0 0,1 1 0 0 0,-1-1 1 0 0,1 0-1 0 0,0 0 1 0 0,0 0-1 0 0,-2-4 0 0 0,2 1 133 0 0,0 0-1 0 0,0 1 0 0 0,0-1 0 0 0,1 0 0 0 0,0 0 1 0 0,0-5-1 0 0,0-17 940 0 0,-1 25-992 0 0,1 0 0 0 0,-1 0 0 0 0,1 0 0 0 0,-1 0 0 0 0,0 0 0 0 0,0 0 1 0 0,0 0-1 0 0,0 0 0 0 0,0 0 0 0 0,0 1 0 0 0,-1-1 0 0 0,1 0 1 0 0,-1 1-1 0 0,1-1 0 0 0,-1 1 0 0 0,1-1 0 0 0,-1 1 0 0 0,0 0 0 0 0,0 0 1 0 0,0 0-1 0 0,0 0 0 0 0,0 0 0 0 0,0 0 0 0 0,0 0 0 0 0,0 1 0 0 0,0-1 1 0 0,0 1-1 0 0,0-1 0 0 0,0 1 0 0 0,-4 0 0 0 0,-6-1 106 0 0,0 0 0 0 0,1 1 0 0 0,-1 1-1 0 0,-15 2 1 0 0,12 0-30 0 0,0 0 0 0 0,0 1 0 0 0,0 0 0 0 0,0 1 0 0 0,1 1 0 0 0,-1 0 0 0 0,2 1 0 0 0,-1 0 0 0 0,1 1-1 0 0,0 1 1 0 0,0 0 0 0 0,1 1 0 0 0,1 0 0 0 0,-1 1 0 0 0,2 0 0 0 0,-1 1 0 0 0,2 0 0 0 0,0 1 0 0 0,0-1 0 0 0,1 2 0 0 0,-10 23 0 0 0,-13 27 459 0 0,3 2 1 0 0,3 1 0 0 0,-31 130-1 0 0,49-161-340 0 0,2 0-1 0 0,2 0 0 0 0,1 1 0 0 0,5 70 0 0 0,0-80-63 0 0,2 0 1 0 0,1 0-1 0 0,1-1 1 0 0,1 0-1 0 0,1 0 1 0 0,1-1-1 0 0,16 28 0 0 0,-18-37-154 0 0,1-2 0 0 0,1 1 0 0 0,0-1 0 0 0,1-1-1 0 0,0 1 1 0 0,1-2 0 0 0,0 0 0 0 0,1 0 0 0 0,1-1-1 0 0,0-1 1 0 0,0 0 0 0 0,1-1 0 0 0,0-1 0 0 0,0 0-1 0 0,1-1 1 0 0,0 0 0 0 0,1-2 0 0 0,23 6-1 0 0,5-2-62 0 0,1-2 0 0 0,0-1 0 0 0,0-3 0 0 0,0-2 0 0 0,0-2 0 0 0,0-2-1 0 0,0-1 1 0 0,0-3 0 0 0,-1-2 0 0 0,0-2 0 0 0,0-2 0 0 0,-2-1 0 0 0,72-35-1 0 0,-82 31-101 0 0,-1-2 0 0 0,-1-1 0 0 0,-1-1 0 0 0,-1-1 0 0 0,-1-2 0 0 0,0-1-1 0 0,-3-2 1 0 0,0 0 0 0 0,-1-1 0 0 0,25-44 0 0 0,-32 45-18 0 0,-2-2 1 0 0,-2 0 0 0 0,0-1 0 0 0,-2 0-1 0 0,-1-1 1 0 0,-2 0 0 0 0,-1 0 0 0 0,-2-1-1 0 0,2-34 1 0 0,-5 26 62 0 0,-2 0-1 0 0,-1-1 1 0 0,-3 1-1 0 0,-1 0 1 0 0,-2 0 0 0 0,-23-73-1 0 0,23 93 18 0 0,-1 1 1 0 0,-1 0-1 0 0,-1 0 0 0 0,-1 1 0 0 0,0 1 0 0 0,-1-1 0 0 0,-25-27 0 0 0,26 35-16 0 0,0 0-1 0 0,-1 0 0 0 0,0 1 1 0 0,-1 1-1 0 0,0 0 0 0 0,-1 0 0 0 0,0 2 1 0 0,0 0-1 0 0,-1 0 0 0 0,1 1 1 0 0,-22-5-1 0 0,-1 4-372 0 0,0 1 1 0 0,-1 1-1 0 0,0 3 1 0 0,0 1-1 0 0,0 2 1 0 0,0 1-1 0 0,0 2 1 0 0,0 2-1 0 0,-70 20 1 0 0,92-22-233 0 0,0 1 1 0 0,0 0-1 0 0,0 1 1 0 0,1 1-1 0 0,0 1 1 0 0,0 0-1 0 0,-24 18 1 0 0,22-11-677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59.790"/>
    </inkml:context>
    <inkml:brush xml:id="br0">
      <inkml:brushProperty name="width" value="0.05" units="cm"/>
      <inkml:brushProperty name="height" value="0.05" units="cm"/>
    </inkml:brush>
  </inkml:definitions>
  <inkml:trace contextRef="#ctx0" brushRef="#br0">10 294 6065 0 0,'-10'92'4263'0'0,"11"-89"-3426"0"0,0-7 928 0 0,1-8-185 0 0,-3 3-1408 0 0,1-1 0 0 0,0 0 0 0 0,1 1 0 0 0,0-1 0 0 0,0 1 0 0 0,1-1 0 0 0,0 1 0 0 0,1-1 0 0 0,0 1 0 0 0,0 0 0 0 0,1 0 0 0 0,6-11 0 0 0,5-1-166 0 0,1 1 0 0 0,0 0 1 0 0,1 1-1 0 0,1 1 1 0 0,1 1-1 0 0,0 1 1 0 0,1 0-1 0 0,1 2 1 0 0,1 0-1 0 0,0 1 0 0 0,32-13 1 0 0,-38 21-1 0 0,0 0-1 0 0,0 0 1 0 0,1 2 0 0 0,0 0-1 0 0,0 1 1 0 0,0 0 0 0 0,0 2 0 0 0,0 0-1 0 0,0 0 1 0 0,0 2 0 0 0,24 5 0 0 0,-29-4 10 0 0,1 1 0 0 0,-1 0 1 0 0,1 1-1 0 0,-1 0 1 0 0,-1 1-1 0 0,1 0 0 0 0,-1 1 1 0 0,0 0-1 0 0,-1 1 1 0 0,1 0-1 0 0,-2 1 1 0 0,1 0-1 0 0,-1 0 0 0 0,0 1 1 0 0,9 15-1 0 0,-8-10-2 0 0,0 1 0 0 0,-1 0 0 0 0,-1 0 0 0 0,-1 1 0 0 0,0 0 0 0 0,-1 0 0 0 0,-1 1 0 0 0,0 0 0 0 0,-1 0 0 0 0,1 24 0 0 0,-3-28-138 0 0,0 14-1036 0 0,-2-27 917 0 0,0 0 0 0 0,0 0 0 0 0,0 0 0 0 0,0 0 0 0 0,0 0 0 0 0,0 0 0 0 0,0 0-1 0 0,-1 0 1 0 0,1 0 0 0 0,0 0 0 0 0,-1 0 0 0 0,1 0 0 0 0,-1 0 0 0 0,1 0 0 0 0,-1 0 0 0 0,1 0-1 0 0,-1-1 1 0 0,0 1 0 0 0,1 0 0 0 0,-2 1 0 0 0,0-1-1099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00.273"/>
    </inkml:context>
    <inkml:brush xml:id="br0">
      <inkml:brushProperty name="width" value="0.05" units="cm"/>
      <inkml:brushProperty name="height" value="0.05" units="cm"/>
    </inkml:brush>
  </inkml:definitions>
  <inkml:trace contextRef="#ctx0" brushRef="#br0">4 99 9061 0 0,'0'0'-2'0'0,"-1"0"0"0"0,1 0 0 0 0,0 0 0 0 0,0 0 0 0 0,0-1 0 0 0,-1 1 0 0 0,1 0 0 0 0,0 0 0 0 0,0 0 0 0 0,0 0 0 0 0,0 0 0 0 0,0 0 0 0 0,-1 0 0 0 0,1-1 1 0 0,0 1-1 0 0,0 0 0 0 0,0 0 0 0 0,0 0 0 0 0,0 0 0 0 0,0-1 0 0 0,0 1 0 0 0,0 0 0 0 0,0 0 0 0 0,0 0 0 0 0,-1 0 0 0 0,1-1 0 0 0,0 1 0 0 0,0 0 0 0 0,0 0 0 0 0,0 0 0 0 0,0-1 0 0 0,0 1 0 0 0,0 0 0 0 0,0 0 0 0 0,0 0 0 0 0,1 0 1 0 0,-1-1-1 0 0,0 1 0 0 0,0 0 0 0 0,0 0 0 0 0,0 0 0 0 0,0 0 0 0 0,0-1 0 0 0,0 1 0 0 0,0 0 0 0 0,1 0 0 0 0,10-6 514 0 0,17 0 762 0 0,-16 7-1092 0 0,0 1-1 0 0,0 1 1 0 0,0 0 0 0 0,0 1 0 0 0,-1 0-1 0 0,1 1 1 0 0,-1 0 0 0 0,0 0 0 0 0,-1 1-1 0 0,1 1 1 0 0,10 8 0 0 0,-20-14-181 0 0,-1 0 0 0 0,1-1 0 0 0,0 1 0 0 0,0 0 1 0 0,0 0-1 0 0,0-1 0 0 0,-1 1 0 0 0,1 0 0 0 0,0 0 0 0 0,-1 0 0 0 0,1 0 1 0 0,-1 0-1 0 0,1 0 0 0 0,-1 0 0 0 0,0 0 0 0 0,1 0 0 0 0,-1 0 0 0 0,0 0 0 0 0,0 0 1 0 0,1 0-1 0 0,-1 1 0 0 0,0-1 0 0 0,0 0 0 0 0,0 0 0 0 0,-1 0 0 0 0,1 0 1 0 0,0 2-1 0 0,-1-1 4 0 0,0 0 0 0 0,-1-1 0 0 0,1 1 0 0 0,0 0 0 0 0,-1 0 0 0 0,1-1 0 0 0,-1 1 0 0 0,1-1 0 0 0,-1 1 0 0 0,0-1 0 0 0,1 0 0 0 0,-1 0 0 0 0,-2 2 0 0 0,-3 0 9 0 0,-1 1-1 0 0,1-1 1 0 0,-1 0-1 0 0,1-1 1 0 0,-1 0-1 0 0,0 0 0 0 0,-8 1 1 0 0,12-3-6 0 0,-8 1-5 0 0,1-1 0 0 0,-19-2 0 0 0,28 2-4 0 0,0 0 1 0 0,0 0-1 0 0,0-1 1 0 0,0 1-1 0 0,0 0 0 0 0,1-1 1 0 0,-1 0-1 0 0,0 1 1 0 0,0-1-1 0 0,1 0 0 0 0,-1 0 1 0 0,0 0-1 0 0,1 0 1 0 0,-1 0-1 0 0,1 0 0 0 0,0 0 1 0 0,-1-1-1 0 0,1 1 0 0 0,0-1 1 0 0,-1 1-1 0 0,1-1 1 0 0,0 1-1 0 0,0-1 0 0 0,-1-1 1 0 0,2 0-5 0 0,0-1 1 0 0,-1 1-1 0 0,1 0 1 0 0,0 0-1 0 0,1 0 1 0 0,-1 0-1 0 0,0 0 1 0 0,1 0-1 0 0,0 0 1 0 0,-1 0-1 0 0,1 0 1 0 0,1 0-1 0 0,-1 0 1 0 0,0 0-1 0 0,1 0 1 0 0,-1 1-1 0 0,4-5 1 0 0,4-5-15 0 0,0 1 1 0 0,15-14-1 0 0,-24 25 19 0 0,10-10 3 0 0,1 1 0 0 0,0 0 0 0 0,0 1 0 0 0,1 0 0 0 0,13-6 0 0 0,-17 10-10 0 0,-1 1-1 0 0,1-1 0 0 0,-1 2 0 0 0,1-1 0 0 0,0 1 0 0 0,0 0 1 0 0,0 1-1 0 0,0 0 0 0 0,0 0 0 0 0,9 0 0 0 0,-16 1-12 0 0,0 0-1 0 0,-1 0 0 0 0,1 0 1 0 0,0 0-1 0 0,0 0 0 0 0,-1 1 1 0 0,1-1-1 0 0,0 0 0 0 0,0 0 1 0 0,-1 0-1 0 0,1 1 0 0 0,0-1 1 0 0,-1 0-1 0 0,1 1 0 0 0,0-1 1 0 0,-1 1-1 0 0,1-1 0 0 0,0 1 1 0 0,-1-1-1 0 0,1 1 0 0 0,-1-1 1 0 0,1 1-1 0 0,-1-1 0 0 0,1 1 1 0 0,-1 0-1 0 0,0-1 0 0 0,1 1 1 0 0,-1 0-1 0 0,0-1 0 0 0,1 1 1 0 0,-1 0-1 0 0,0 0 0 0 0,0-1 1 0 0,0 1-1 0 0,1 0 0 0 0,-1 0 1 0 0,0 0-1 0 0,0-1 0 0 0,-1 2 1 0 0,1 3-235 0 0,-1 1 1 0 0,-1-2-1 0 0,1 1 1 0 0,-1 0-1 0 0,-2 6 1 0 0,-3 7-1094 0 0,4-7 463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00.665"/>
    </inkml:context>
    <inkml:brush xml:id="br0">
      <inkml:brushProperty name="width" value="0.05" units="cm"/>
      <inkml:brushProperty name="height" value="0.05" units="cm"/>
    </inkml:brush>
  </inkml:definitions>
  <inkml:trace contextRef="#ctx0" brushRef="#br0">36 115 8297 0 0,'4'-9'76'0'0,"-3"7"20"0"0,-1-1 0 0 0,1 1 1 0 0,0-1-1 0 0,0 1 0 0 0,1 0 0 0 0,-1-1 0 0 0,0 1 0 0 0,1 0 1 0 0,-1 0-1 0 0,1 0 0 0 0,0 0 0 0 0,0 0 0 0 0,0 0 0 0 0,0 0 1 0 0,0 1-1 0 0,0-1 0 0 0,0 1 0 0 0,0-1 0 0 0,1 1 0 0 0,-1 0 1 0 0,0 0-1 0 0,5-1 0 0 0,-1 1-9 0 0,-1 0 0 0 0,0 1 0 0 0,1 0 0 0 0,-1 0 0 0 0,1 1 0 0 0,-1-1-1 0 0,0 1 1 0 0,1 0 0 0 0,-1 1 0 0 0,0-1 0 0 0,0 1 0 0 0,0 0 0 0 0,0 0 0 0 0,0 1 0 0 0,0 0 0 0 0,-1-1 0 0 0,1 2 0 0 0,-1-1 0 0 0,0 0-1 0 0,1 1 1 0 0,-2 0 0 0 0,1 0 0 0 0,5 7 0 0 0,-7-8-81 0 0,0 0-1 0 0,0 0 1 0 0,0 0 0 0 0,0 0-1 0 0,-1 0 1 0 0,1 1 0 0 0,-1-1-1 0 0,0 0 1 0 0,0 1 0 0 0,0-1-1 0 0,-1 1 1 0 0,1-1-1 0 0,-1 1 1 0 0,0-1 0 0 0,0 1-1 0 0,0 0 1 0 0,0-1 0 0 0,-1 1-1 0 0,1-1 1 0 0,-1 1 0 0 0,0-1-1 0 0,0 1 1 0 0,0-1 0 0 0,-1 0-1 0 0,1 0 1 0 0,-1 1-1 0 0,0-1 1 0 0,0 0 0 0 0,0 0-1 0 0,0 0 1 0 0,0-1 0 0 0,-1 1-1 0 0,1-1 1 0 0,-1 1 0 0 0,1-1-1 0 0,-5 3 1 0 0,1-1-4 0 0,1-1 1 0 0,0 0 0 0 0,0 0-1 0 0,-1 0 1 0 0,0-1 0 0 0,1 0-1 0 0,-1 0 1 0 0,0 0-1 0 0,0-1 1 0 0,0 0 0 0 0,0 0-1 0 0,0 0 1 0 0,-10-1 0 0 0,12 0-2 0 0,0 0 0 0 0,-1-1 0 0 0,1 0 0 0 0,0 1 0 0 0,0-1 0 0 0,0-1 0 0 0,1 1 0 0 0,-1 0 1 0 0,0-1-1 0 0,0 0 0 0 0,1 0 0 0 0,-1 0 0 0 0,1 0 0 0 0,0-1 0 0 0,-1 1 0 0 0,1-1 1 0 0,0 0-1 0 0,0 0 0 0 0,1 0 0 0 0,-1 0 0 0 0,-2-4 0 0 0,3 2 6 0 0,0 0 0 0 0,0 0 0 0 0,0 0 0 0 0,0 0 0 0 0,1 0 0 0 0,-1 0-1 0 0,1 0 1 0 0,1 0 0 0 0,-1-1 0 0 0,1 1 0 0 0,0 0 0 0 0,0-1 0 0 0,0 1 0 0 0,1 0-1 0 0,0 0 1 0 0,0 0 0 0 0,0-1 0 0 0,1 1 0 0 0,-1 0 0 0 0,1 0 0 0 0,1 1 0 0 0,-1-1 0 0 0,0 0-1 0 0,6-7 1 0 0,-3 6 4 0 0,0-1-1 0 0,0 1 0 0 0,0 0 0 0 0,1 1 0 0 0,0-1 1 0 0,0 1-1 0 0,0 0 0 0 0,1 0 0 0 0,-1 1 0 0 0,1 0 1 0 0,0 0-1 0 0,1 1 0 0 0,-1-1 0 0 0,1 2 0 0 0,10-4 1 0 0,-8 4-29 0 0,-1 1 0 0 0,1 0 1 0 0,0 0-1 0 0,13 2 1 0 0,-21-2-60 0 0,0 2 0 0 0,0-1 0 0 0,0 0 0 0 0,-1 0-1 0 0,1 1 1 0 0,0-1 0 0 0,0 1 0 0 0,0-1 0 0 0,-1 1 0 0 0,1 0 0 0 0,0-1 0 0 0,-1 1 0 0 0,1 0 0 0 0,0 0 0 0 0,-1 1 0 0 0,1-1-1 0 0,-1 0 1 0 0,0 0 0 0 0,1 1 0 0 0,-1-1 0 0 0,0 1 0 0 0,0-1 0 0 0,0 1 0 0 0,0-1 0 0 0,0 1 0 0 0,0 0 0 0 0,0-1-1 0 0,-1 1 1 0 0,2 2 0 0 0,0 6-894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0.795"/>
    </inkml:context>
    <inkml:brush xml:id="br0">
      <inkml:brushProperty name="width" value="0.05" units="cm"/>
      <inkml:brushProperty name="height" value="0.05" units="cm"/>
    </inkml:brush>
  </inkml:definitions>
  <inkml:trace contextRef="#ctx0" brushRef="#br0">526 230 8661 0 0,'-8'-44'1233'0'0,"-18"-58"0"0"0,26 101-1178 0 0,0 0 0 0 0,0 0 0 0 0,-1 0 0 0 0,1 0 0 0 0,0 0 0 0 0,-1 0 1 0 0,1 0-1 0 0,0 0 0 0 0,-1 0 0 0 0,1 0 0 0 0,-1 1 0 0 0,0-1 0 0 0,1 0 0 0 0,-1 0 0 0 0,0 1 0 0 0,1-1 0 0 0,-1 0 0 0 0,0 1 1 0 0,0-1-1 0 0,0 1 0 0 0,0-1 0 0 0,1 1 0 0 0,-1-1 0 0 0,0 1 0 0 0,0 0 0 0 0,0-1 0 0 0,0 1 0 0 0,0 0 0 0 0,0 0 0 0 0,0 0 0 0 0,0 0 1 0 0,0-1-1 0 0,0 1 0 0 0,0 1 0 0 0,0-1 0 0 0,-2 0 0 0 0,-3 2 83 0 0,1 0 0 0 0,-1 0 0 0 0,1 1 0 0 0,0-1 0 0 0,-8 6 0 0 0,2-1-146 0 0,-9 5 172 0 0,1 1 0 0 0,0 1 1 0 0,1 1-1 0 0,1 0 1 0 0,-18 22-1 0 0,-71 94 786 0 0,102-126-922 0 0,-22 31 193 0 0,1 0-1 0 0,2 2 1 0 0,-19 43 0 0 0,31-55-103 0 0,1-1 0 0 0,1 2 0 0 0,1-1 0 0 0,1 1 0 0 0,1 0 0 0 0,-1 29 0 0 0,6-45-87 0 0,1-1 0 0 0,0 0 0 0 0,1 1 1 0 0,0-1-1 0 0,1 0 0 0 0,0 0 1 0 0,0 0-1 0 0,1 0 0 0 0,7 16 0 0 0,-7-20 1 0 0,1 1 0 0 0,-1-1-1 0 0,1 0 1 0 0,1 0-1 0 0,-1-1 1 0 0,1 1-1 0 0,0-1 1 0 0,0 0-1 0 0,0 0 1 0 0,1 0-1 0 0,0-1 1 0 0,0 0 0 0 0,0 0-1 0 0,10 4 1 0 0,-1-2 40 0 0,1-1 1 0 0,0 0 0 0 0,1-1 0 0 0,-1-1-1 0 0,1 0 1 0 0,-1-1 0 0 0,1-1-1 0 0,0-1 1 0 0,26-2 0 0 0,12-5 39 0 0,83-22 0 0 0,-75 13-114 0 0,-1-3-1 0 0,0-3 1 0 0,-1-2 0 0 0,-2-3-1 0 0,106-66 1 0 0,-144 80-21 0 0,-2-1 0 0 0,0-1 0 0 0,-1-1 0 0 0,0-1 1 0 0,-1 0-1 0 0,20-29 0 0 0,-31 38-19 0 0,0-1 1 0 0,-1 1 0 0 0,0-1-1 0 0,0-1 1 0 0,-1 1 0 0 0,-1-1-1 0 0,1 1 1 0 0,-2-1 0 0 0,1 0-1 0 0,-1 0 1 0 0,-1 0-1 0 0,0 0 1 0 0,0-1 0 0 0,-1 1-1 0 0,0 0 1 0 0,-1 0 0 0 0,-4-19-1 0 0,1 13-9 0 0,-1 1 0 0 0,-1 0 0 0 0,0 0 0 0 0,-1 1 0 0 0,-1 0 0 0 0,0 0 0 0 0,-1 1-1 0 0,-14-16 1 0 0,-1 1 9 0 0,-2 2 0 0 0,-43-36 0 0 0,48 45-32 0 0,-1 1 1 0 0,0 1-1 0 0,-2 1 1 0 0,0 1-1 0 0,0 1 1 0 0,-1 1-1 0 0,0 1 1 0 0,-36-8-1 0 0,46 15-79 0 0,0 0 0 0 0,0 1 0 0 0,0 1 0 0 0,-1 0 0 0 0,1 1 0 0 0,-1 1 0 0 0,-14 3 0 0 0,18-2-107 0 0,1 0 0 0 0,0 2 0 0 0,0-1 1 0 0,0 1-1 0 0,1 1 0 0 0,-1 0 0 0 0,1 0 0 0 0,0 1 1 0 0,1 1-1 0 0,-12 9 0 0 0,4 0-801 0 0,1 2 0 0 0,1 0-1 0 0,-21 31 1 0 0,36-48 1035 0 0,-21 31-1220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1.333"/>
    </inkml:context>
    <inkml:brush xml:id="br0">
      <inkml:brushProperty name="width" value="0.05" units="cm"/>
      <inkml:brushProperty name="height" value="0.05" units="cm"/>
    </inkml:brush>
  </inkml:definitions>
  <inkml:trace contextRef="#ctx0" brushRef="#br0">645 54 9669 0 0,'1'-1'65'0'0,"-1"1"1"0"0,1-1-1 0 0,0 1 1 0 0,-1-1-1 0 0,1 1 1 0 0,-1 0-1 0 0,1-1 1 0 0,0 1-1 0 0,-1 0 1 0 0,1 0-1 0 0,0-1 1 0 0,-1 1-1 0 0,1 0 1 0 0,0 0-1 0 0,-1 0 1 0 0,1 0-1 0 0,0 0 0 0 0,0 0 1 0 0,-1 0-1 0 0,1 0 1 0 0,0 0-1 0 0,-1 0 1 0 0,1 0-1 0 0,0 1 1 0 0,-1-1-1 0 0,2 0 1 0 0,-2 1-17 0 0,1 0 0 0 0,-1 0 1 0 0,1-1-1 0 0,-1 1 0 0 0,1 0 1 0 0,-1 0-1 0 0,0 0 0 0 0,1 0 1 0 0,-1-1-1 0 0,0 1 0 0 0,0 0 0 0 0,1 0 1 0 0,-1 0-1 0 0,0 0 0 0 0,0 0 1 0 0,0 0-1 0 0,0 1 0 0 0,-1 7 150 0 0,-1 1 0 0 0,-4 18 0 0 0,5-25-137 0 0,-6 20 66 0 0,-1-1 0 0 0,-1 1-1 0 0,-1-2 1 0 0,-1 1 0 0 0,-15 22-1 0 0,-76 96-56 0 0,85-118-55 0 0,-262 299 140 0 0,262-302-123 0 0,-54 51 121 0 0,-13 14 53 0 0,82-82-195 0 0,0 0 1 0 0,1 0-1 0 0,-1 1 0 0 0,0-1 1 0 0,1 0-1 0 0,-1 1 0 0 0,1-1 1 0 0,0 1-1 0 0,0 0 0 0 0,0-1 1 0 0,-1 5-1 0 0,2-7-5 0 0,0 1 1 0 0,0-1-1 0 0,0 1 0 0 0,0-1 1 0 0,0 1-1 0 0,0-1 1 0 0,1 1-1 0 0,-1-1 0 0 0,0 1 1 0 0,0-1-1 0 0,0 0 0 0 0,0 1 1 0 0,1-1-1 0 0,-1 1 1 0 0,0-1-1 0 0,0 0 0 0 0,1 1 1 0 0,-1-1-1 0 0,0 0 0 0 0,1 1 1 0 0,-1-1-1 0 0,0 0 1 0 0,1 1-1 0 0,-1-1 0 0 0,0 0 1 0 0,1 1-1 0 0,1-1 13 0 0,0 1 0 0 0,-1-1 1 0 0,1 0-1 0 0,0 1 0 0 0,0-1 0 0 0,-1 0 0 0 0,1 0 0 0 0,0 0 0 0 0,0 0 1 0 0,2-1-1 0 0,127-25 655 0 0,-34 4-522 0 0,-27 11-122 0 0,0 3-1 0 0,0 3 1 0 0,0 3 0 0 0,0 3-1 0 0,1 4 1 0 0,-1 2 0 0 0,-1 3 0 0 0,88 25-1 0 0,-147-32 9 0 0,-1 0-1 0 0,1-1 0 0 0,-1 0 1 0 0,1-1-1 0 0,18 0 1 0 0,-25-1 9 0 0,0 0 1 0 0,0-1-1 0 0,0 1 0 0 0,0-1 1 0 0,0 0-1 0 0,0 0 1 0 0,0 0-1 0 0,0-1 1 0 0,0 1-1 0 0,-1 0 1 0 0,1-1-1 0 0,0 0 1 0 0,-1 0-1 0 0,1 0 1 0 0,-1 0-1 0 0,0 0 1 0 0,0 0-1 0 0,0-1 1 0 0,0 1-1 0 0,0-1 1 0 0,2-3-1 0 0,10-19-93 0 0,-1-2-1 0 0,-1 1 0 0 0,-1-2 0 0 0,-2 1 1 0 0,0-1-1 0 0,-2-1 0 0 0,-2 0 0 0 0,0 0 1 0 0,-2 0-1 0 0,-1 0 0 0 0,-2-39 1 0 0,-3 22-27 0 0,-2 0 0 0 0,-2 0 1 0 0,-2 1-1 0 0,-2 1 0 0 0,-2-1 1 0 0,-29-65-1 0 0,35 92 69 0 0,-2 2 0 0 0,0-1-1 0 0,-1 1 1 0 0,0 0 0 0 0,-24-26 0 0 0,30 37-1 0 0,0 1 1 0 0,-1 0 0 0 0,1 0 0 0 0,-1 0 0 0 0,1 0 0 0 0,-1 1 0 0 0,0 0 0 0 0,0 0 0 0 0,-1 0-1 0 0,1 1 1 0 0,-1-1 0 0 0,1 1 0 0 0,-1 1 0 0 0,0-1 0 0 0,0 1 0 0 0,1 0 0 0 0,-1 0-1 0 0,0 1 1 0 0,0 0 0 0 0,0 0 0 0 0,0 0 0 0 0,-8 2 0 0 0,10-2-21 0 0,1 1 0 0 0,-1 1 1 0 0,1-1-1 0 0,0 0 0 0 0,-1 1 1 0 0,1-1-1 0 0,0 1 0 0 0,0 0 1 0 0,0 0-1 0 0,0 0 0 0 0,1 1 1 0 0,-1-1-1 0 0,0 1 0 0 0,1-1 1 0 0,0 1-1 0 0,0 0 0 0 0,0 0 1 0 0,0 0-1 0 0,0 0 0 0 0,0 0 1 0 0,1 0-1 0 0,0 1 0 0 0,-1-1 1 0 0,1 1-1 0 0,0-1 0 0 0,1 0 1 0 0,-1 1-1 0 0,0 4 0 0 0,0 8-1185 0 0,1 0 0 0 0,1-1-1 0 0,0 1 1 0 0,6 29 0 0 0,-6-33-124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2.250"/>
    </inkml:context>
    <inkml:brush xml:id="br0">
      <inkml:brushProperty name="width" value="0.05" units="cm"/>
      <inkml:brushProperty name="height" value="0.05" units="cm"/>
    </inkml:brush>
  </inkml:definitions>
  <inkml:trace contextRef="#ctx0" brushRef="#br0">100 293 12717 0 0,'-7'1'21'0'0,"2"1"72"0"0,0-1-1 0 0,0 0 1 0 0,0 0 0 0 0,0 0-1 0 0,0 0 1 0 0,0-1-1 0 0,0 0 1 0 0,0 0-1 0 0,0-1 1 0 0,0 1 0 0 0,-5-2-1 0 0,-1 0 191 0 0,-5-2 672 0 0,15 1-490 0 0,9-3-164 0 0,12-2-241 0 0,0 1 0 0 0,0 0 0 0 0,1 2 0 0 0,0 0 0 0 0,0 2 0 0 0,21-2 0 0 0,11-2-10 0 0,377-46 153 0 0,5 21 50 0 0,-291 22-228 0 0,221-12-43 0 0,461-44-43 0 0,-788 62 90 0 0,121-21 971 0 0,-159 25-976 0 0,0 0 1 0 0,0 0-1 0 0,0 0 0 0 0,1 0 1 0 0,-1 0-1 0 0,0 0 1 0 0,0 0-1 0 0,0 0 1 0 0,1 0-1 0 0,-1 0 1 0 0,0 0-1 0 0,0 0 0 0 0,0 0 1 0 0,0 0-1 0 0,1 0 1 0 0,-1 0-1 0 0,0 0 1 0 0,0 0-1 0 0,0 0 1 0 0,0 0-1 0 0,1-1 0 0 0,-1 1 1 0 0,0 0-1 0 0,0 0 1 0 0,0 0-1 0 0,0 0 1 0 0,0 0-1 0 0,1 0 1 0 0,-1-1-1 0 0,0 1 0 0 0,0 0 1 0 0,0 0-1 0 0,0 0 1 0 0,0 0-1 0 0,0 0 1 0 0,0-1-1 0 0,0 1 1 0 0,0 0-1 0 0,0 0 0 0 0,1 0 1 0 0,-1-1-1 0 0,0 1 1 0 0,0 0-1 0 0,0 0 1 0 0,-10-5 508 0 0,-21-3-245 0 0,28 8-226 0 0,-15-3 36 0 0,-1 0-1 0 0,1 2 1 0 0,-24 1 0 0 0,22 0 94 0 0,22 1-176 0 0,1-1 0 0 0,-1 1 0 0 0,0-1 0 0 0,1 1 0 0 0,-1 0 0 0 0,0 0 0 0 0,0 0 0 0 0,0 0 0 0 0,0 0 0 0 0,0 1 0 0 0,0-1 0 0 0,0 1 0 0 0,0-1 1 0 0,-1 1-1 0 0,1 0 0 0 0,1 2 0 0 0,26 35 307 0 0,-23-31-225 0 0,7 12 160 0 0,-2 1 0 0 0,0 0 0 0 0,13 35 0 0 0,16 73 331 0 0,-20-63-447 0 0,12 35-13 0 0,65 240-34 0 0,-90-306-101 0 0,-2 0 0 0 0,0 65 0 0 0,-5-99 8 0 0,0-1-1 0 0,0 0 0 0 0,1 0 0 0 0,-1 1 0 0 0,0-1 1 0 0,0 0-1 0 0,0 0 0 0 0,1 1 0 0 0,-1-1 0 0 0,0 0 1 0 0,0 0-1 0 0,1 0 0 0 0,-1 0 0 0 0,0 0 0 0 0,1 1 0 0 0,-1-1 1 0 0,0 0-1 0 0,0 0 0 0 0,1 0 0 0 0,-1 0 0 0 0,0 0 1 0 0,1 0-1 0 0,-1 0 0 0 0,0 0 0 0 0,1 0 0 0 0,-1 0 1 0 0,0 0-1 0 0,0 0 0 0 0,1 0 0 0 0,-1 0 0 0 0,0 0 0 0 0,1 0 1 0 0,-1-1-1 0 0,0 1 0 0 0,1 0 0 0 0,3-1 3 0 0,-8 2 18 0 0,43-4 62 0 0,-8 2-66 0 0,149-3 21 0 0,770-26-188 0 0,-806 18 294 0 0,-184 12-1732 0 0,13-1 869 0 0,20 1-190 0 0,-13-19-8516 0 0,16 15 8013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2.655"/>
    </inkml:context>
    <inkml:brush xml:id="br0">
      <inkml:brushProperty name="width" value="0.05" units="cm"/>
      <inkml:brushProperty name="height" value="0.05" units="cm"/>
    </inkml:brush>
  </inkml:definitions>
  <inkml:trace contextRef="#ctx0" brushRef="#br0">217 103 7777 0 0,'0'0'295'0'0,"-3"-9"7"0"0,-9-27 117 0 0,9 27 3897 0 0,-20 1-3524 0 0,-72-24-63 0 0,71 24 2364 0 0,20 9-2844 0 0,0 1-134 0 0,-14 4 1156 0 0,26 4-1099 0 0,23 29-7 0 0,-23-29 122 0 0,17 1-190 0 0,80 36 7 0 0,-5-8 165 0 0,-79-32-173 0 0,-1 1-1 0 0,1 1 1 0 0,-1 0 0 0 0,29 20 0 0 0,-45-26-7 0 0,0 0 0 0 0,0 0 0 0 0,0 0 0 0 0,-1 0 0 0 0,1 0 0 0 0,-1 1 0 0 0,0-1 0 0 0,0 1 0 0 0,4 6 1 0 0,-7-9-55 0 0,0 0 0 0 0,1 1 0 0 0,-1-1 0 0 0,0 1 1 0 0,1-1-1 0 0,-1 0 0 0 0,0 1 0 0 0,0-1 0 0 0,0 1 1 0 0,0-1-1 0 0,-1 0 0 0 0,1 1 0 0 0,0-1 1 0 0,-1 1-1 0 0,1-1 0 0 0,0 0 0 0 0,-1 0 0 0 0,0 1 1 0 0,1-1-1 0 0,-1 0 0 0 0,0 0 0 0 0,0 1 0 0 0,1-1 1 0 0,-1 0-1 0 0,0 0 0 0 0,0 0 0 0 0,0 0 0 0 0,0 0 1 0 0,-1 0-1 0 0,1-1 0 0 0,0 1 0 0 0,0 0 1 0 0,-2 0-1 0 0,-99 60 668 0 0,24-16-718 0 0,-63 35-1822 0 0,28-17-3952 0 0,88-47 3389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8.584"/>
    </inkml:context>
    <inkml:brush xml:id="br0">
      <inkml:brushProperty name="width" value="0.1" units="cm"/>
      <inkml:brushProperty name="height" value="0.1" units="cm"/>
    </inkml:brush>
  </inkml:definitions>
  <inkml:trace contextRef="#ctx0" brushRef="#br0">10 142 7937 0 0,'-2'3'179'0'0,"1"0"1"0"0,0 0 0 0 0,0-1-1 0 0,0 1 1 0 0,0 0 0 0 0,0 0-1 0 0,0 0 1 0 0,1 0 0 0 0,0 0-1 0 0,-1 0 1 0 0,1 0 0 0 0,0 0-1 0 0,0 1 1 0 0,1-1 0 0 0,0 4-1 0 0,14 59 653 0 0,-6-31-363 0 0,1 19 27 0 0,14 59 533 0 0,-24-110-1002 0 0,1 0 1 0 0,1 0-1 0 0,-1 1 1 0 0,0-1 0 0 0,1 0-1 0 0,-1 0 1 0 0,1 0-1 0 0,0 0 1 0 0,0 0 0 0 0,0-1-1 0 0,0 1 1 0 0,1-1-1 0 0,-1 1 1 0 0,5 3-1 0 0,-5-5-24 0 0,0-1 0 0 0,0 1 0 0 0,1 0 0 0 0,-1-1 0 0 0,0 1 0 0 0,0-1 0 0 0,0 1 0 0 0,0-1 0 0 0,1 0 0 0 0,-1 0 0 0 0,0 0 0 0 0,0 0 0 0 0,1-1 0 0 0,-1 1 0 0 0,0-1 0 0 0,0 1 0 0 0,0-1 0 0 0,0 0 0 0 0,0 1 0 0 0,0-1 0 0 0,0 0 0 0 0,0 0 0 0 0,2-2 0 0 0,9-6-44 0 0,0 0 0 0 0,0 0 0 0 0,-2-1 0 0 0,1-1 0 0 0,-1 1 0 0 0,-1-2 0 0 0,0 0 0 0 0,0 0 1 0 0,14-26-1 0 0,-15 21-47 0 0,0 0 1 0 0,-1-1 0 0 0,-1 1-1 0 0,-1-2 1 0 0,-1 1 0 0 0,0-1-1 0 0,3-30 1 0 0,-6 32 64 0 0,-2 0 0 0 0,0 0 0 0 0,-4-34 0 0 0,3 44 7 0 0,0 0 1 0 0,-1 0-1 0 0,0 0 0 0 0,0 1 0 0 0,-1-1 0 0 0,1 1 0 0 0,-1-1 1 0 0,-1 1-1 0 0,1 0 0 0 0,-1 0 0 0 0,0 1 0 0 0,-8-9 0 0 0,12 13-15 0 0,0 1-1 0 0,-1 0 0 0 0,1-1 0 0 0,-1 1 0 0 0,1 0 0 0 0,-1-1 0 0 0,1 1 0 0 0,-1 0 0 0 0,1 0 0 0 0,-1-1 1 0 0,1 1-1 0 0,-1 0 0 0 0,1 0 0 0 0,-1 0 0 0 0,1 0 0 0 0,-1 0 0 0 0,0 0 0 0 0,1 0 0 0 0,-1 0 0 0 0,1 0 1 0 0,-1 0-1 0 0,1 0 0 0 0,-1 0 0 0 0,1 0 0 0 0,-1 0 0 0 0,0 1 0 0 0,0-1 0 0 0,-14 14-1061 0 0,12-10 671 0 0,0 1 1 0 0,1 0-1 0 0,-1-1 1 0 0,1 1-1 0 0,-2 8 1 0 0,1-3-359 0 0,-1 1-92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3.199"/>
    </inkml:context>
    <inkml:brush xml:id="br0">
      <inkml:brushProperty name="width" value="0.05" units="cm"/>
      <inkml:brushProperty name="height" value="0.05" units="cm"/>
    </inkml:brush>
  </inkml:definitions>
  <inkml:trace contextRef="#ctx0" brushRef="#br0">745 244 10153 0 0,'3'-3'84'0'0,"-1"0"0"0"0,1 0 0 0 0,-1 0 0 0 0,0-1 0 0 0,0 1 0 0 0,-1-1 0 0 0,1 1 0 0 0,-1-1 0 0 0,0 0 0 0 0,0 0 0 0 0,0 1 0 0 0,0-1 0 0 0,0 0-1 0 0,-1 0 1 0 0,0 0 0 0 0,0-4 0 0 0,-2 0 219 0 0,2 7-236 0 0,0 0-1 0 0,-1 0 0 0 0,1 0 1 0 0,0 0-1 0 0,0 0 0 0 0,-1 0 1 0 0,1 0-1 0 0,0 0 0 0 0,-1 0 1 0 0,1 0-1 0 0,-1 0 0 0 0,1 0 1 0 0,-1 1-1 0 0,0-1 0 0 0,1 0 0 0 0,-1 0 1 0 0,0 1-1 0 0,1-1 0 0 0,-1 0 1 0 0,0 1-1 0 0,0-1 0 0 0,0 1 1 0 0,0-1-1 0 0,0 1 0 0 0,1 0 1 0 0,-1-1-1 0 0,0 1 0 0 0,0 0 0 0 0,0-1 1 0 0,0 1-1 0 0,0 0 0 0 0,0 0 1 0 0,0 0-1 0 0,0 0 0 0 0,-2 0 1 0 0,-7-2 113 0 0,-1 0 0 0 0,0 1 0 0 0,0 0 0 0 0,0 1 0 0 0,0 0-1 0 0,0 1 1 0 0,0 0 0 0 0,0 0 0 0 0,0 1 0 0 0,1 1 0 0 0,-1 0 0 0 0,1 0 0 0 0,-1 1 0 0 0,-15 9 0 0 0,-3 3 147 0 0,0 2-1 0 0,2 2 1 0 0,0 0 0 0 0,-46 46-1 0 0,-84 109 968 0 0,139-154-1152 0 0,-18 21 399 0 0,2 2 0 0 0,-42 70 0 0 0,68-99-453 0 0,0 0 0 0 0,1 0 0 0 0,0 0-1 0 0,1 1 1 0 0,1 0 0 0 0,1 1 0 0 0,0-1-1 0 0,1 1 1 0 0,0 0 0 0 0,2 0 0 0 0,0-1 0 0 0,2 26-1 0 0,0-33-68 0 0,1 1-1 0 0,0-1 1 0 0,1 0-1 0 0,0 0 1 0 0,0 0-1 0 0,1 0 1 0 0,0 0-1 0 0,1-1 0 0 0,0 0 1 0 0,6 9-1 0 0,-2-7 6 0 0,0 1 0 0 0,0-2-1 0 0,1 1 1 0 0,1-1-1 0 0,-1 0 1 0 0,16 8 0 0 0,6 1 24 0 0,1-2 1 0 0,0-1-1 0 0,1-1 1 0 0,49 11-1 0 0,0-4-163 0 0,0-4 1 0 0,2-3-1 0 0,0-4 0 0 0,0-4 1 0 0,0-4-1 0 0,1-3 0 0 0,-1-4 1 0 0,150-29-1 0 0,-187 24-137 0 0,0-2-1 0 0,-2-2 1 0 0,0-2 0 0 0,47-23-1 0 0,-67 26 112 0 0,-1-1 0 0 0,-1-1 0 0 0,0-1 0 0 0,-1-2 0 0 0,-1 0 0 0 0,-1-1 0 0 0,-1-1 0 0 0,25-30-1 0 0,-26 26 130 0 0,-2-1-1 0 0,-1 0 0 0 0,-1-1 0 0 0,-1 0 0 0 0,-1-1 0 0 0,-2-1 0 0 0,0 0 1 0 0,-2-1-1 0 0,-1 0 0 0 0,-2 0 0 0 0,-1 0 0 0 0,-1-1 0 0 0,-1 0 0 0 0,-2 0 0 0 0,-1 0 1 0 0,-1 0-1 0 0,-1 1 0 0 0,-2-1 0 0 0,-12-47 0 0 0,9 55 40 0 0,0 1-1 0 0,-1 0 1 0 0,-1 1 0 0 0,-1 0-1 0 0,-1 0 1 0 0,-1 1-1 0 0,0 0 1 0 0,-17-18 0 0 0,17 24 9 0 0,0 1 1 0 0,-1 0 0 0 0,0 1 0 0 0,-1 0 0 0 0,0 1 0 0 0,-1 1 0 0 0,0 0 0 0 0,0 1 0 0 0,-1 1 0 0 0,0 0 0 0 0,-18-5 0 0 0,-10 1 20 0 0,-1 2 1 0 0,0 1-1 0 0,-1 3 0 0 0,-80 0 0 0 0,-183 28-607 0 0,223-11-799 0 0,0 3-1 0 0,-101 32 1 0 0,111-22-494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7.053"/>
    </inkml:context>
    <inkml:brush xml:id="br0">
      <inkml:brushProperty name="width" value="0.05" units="cm"/>
      <inkml:brushProperty name="height" value="0.05" units="cm"/>
    </inkml:brush>
  </inkml:definitions>
  <inkml:trace contextRef="#ctx0" brushRef="#br0">62 208 6501 0 0,'0'0'664'0'0,"-7"3"-343"0"0,-17 8 58 0 0,18-8 2866 0 0,-10 3-2413 0 0,8-6 4953 0 0,8-4-5564 0 0,0-14-44 0 0,0 14 486 0 0,3 3-653 0 0,0 1 1 0 0,0 0-1 0 0,0 0 1 0 0,0 0 0 0 0,0 1-1 0 0,0-1 1 0 0,0 1-1 0 0,0-1 1 0 0,0 1 0 0 0,0 0-1 0 0,0 0 1 0 0,0 1-1 0 0,0-1 1 0 0,-1 1 0 0 0,1-1-1 0 0,0 1 1 0 0,-1 0-1 0 0,1 0 1 0 0,2 3-1 0 0,-2-1 4 0 0,1 1 0 0 0,-1 0 0 0 0,0 0 0 0 0,-1 0 0 0 0,1 0-1 0 0,-1 0 1 0 0,0 0 0 0 0,0 1 0 0 0,1 8 0 0 0,3 7 16 0 0,-2 1 0 0 0,-1 0 1 0 0,0 0-1 0 0,-2 0 0 0 0,0 0 0 0 0,-5 39 1 0 0,4-57-15 0 0,0-4-13 0 0,0 1-1 0 0,0-1 0 0 0,0 1 0 0 0,0-1 0 0 0,1 1 0 0 0,-2 0 0 0 0,1-1 0 0 0,0 1 0 0 0,0-1 0 0 0,0 1 0 0 0,0-1 0 0 0,0 1 0 0 0,0-1 0 0 0,0 1 0 0 0,-1-1 0 0 0,1 1 0 0 0,0-1 0 0 0,0 1 0 0 0,-1-1 0 0 0,1 1 0 0 0,0-1 0 0 0,-1 0 0 0 0,1 1 0 0 0,0-1 0 0 0,-1 1 1 0 0,1-1-1 0 0,-1 0 0 0 0,1 1 0 0 0,-1-1 0 0 0,1 0 0 0 0,-1 1 0 0 0,7-35 187 0 0,-3 20-201 0 0,42-175-119 0 0,-37 164 120 0 0,1 1-1 0 0,1 0 1 0 0,1 0-1 0 0,1 1 1 0 0,23-31-1 0 0,-35 53 10 0 0,1-1-1 0 0,0 1 1 0 0,0-1 0 0 0,0 1-1 0 0,0 0 1 0 0,0 0-1 0 0,1-1 1 0 0,-1 1 0 0 0,0 0-1 0 0,1 0 1 0 0,-1 0-1 0 0,0 0 1 0 0,1 0 0 0 0,-1 1-1 0 0,1-1 1 0 0,-1 0-1 0 0,1 1 1 0 0,0-1 0 0 0,-1 1-1 0 0,1-1 1 0 0,0 1-1 0 0,-1 0 1 0 0,1 0 0 0 0,2 0-1 0 0,-2 0 1 0 0,0 1-1 0 0,0 0 1 0 0,0 0 0 0 0,0 0-1 0 0,0 1 1 0 0,-1-1-1 0 0,1 0 1 0 0,0 1-1 0 0,-1-1 1 0 0,1 1-1 0 0,-1-1 1 0 0,1 1 0 0 0,-1 0-1 0 0,0-1 1 0 0,0 1-1 0 0,0 0 1 0 0,0 0-1 0 0,0 0 1 0 0,0 2-1 0 0,7 15 7 0 0,-2 1 0 0 0,0 0 0 0 0,-1 0 0 0 0,-2 0-1 0 0,0 1 1 0 0,0-1 0 0 0,-2 1 0 0 0,-1-1 0 0 0,-4 36-1 0 0,5-39-3 0 0,-1-17 4 0 0,0 1 0 0 0,0-1 0 0 0,1 1-1 0 0,-1-1 1 0 0,0 1 0 0 0,0-1 0 0 0,0 1-1 0 0,0-1 1 0 0,0 0 0 0 0,1 1 0 0 0,-1-1 0 0 0,0 1-1 0 0,0-1 1 0 0,1 0 0 0 0,-1 1 0 0 0,0-1-1 0 0,1 0 1 0 0,-1 1 0 0 0,0-1 0 0 0,1 0 0 0 0,-1 1-1 0 0,1-1 1 0 0,-1 0 0 0 0,0 0 0 0 0,1 0-1 0 0,-1 1 1 0 0,1-1 0 0 0,0 0 0 0 0,-1 0 0 0 0,1-1 0 0 0,-1 1 1 0 0,1 0-1 0 0,-1-1 0 0 0,1 1 0 0 0,-1 0 0 0 0,1-1 1 0 0,-1 1-1 0 0,1-1 0 0 0,-1 1 0 0 0,0-1 1 0 0,1 1-1 0 0,-1-1 0 0 0,0 0 0 0 0,1 1 1 0 0,-1-1-1 0 0,0 1 0 0 0,0-1 0 0 0,0 1 1 0 0,1-1-1 0 0,-1 0 0 0 0,0 1 0 0 0,0-1 1 0 0,0-1-1 0 0,2-19-9 0 0,-2 19 4 0 0,1-6-14 0 0,17-134-377 0 0,-14 126 345 0 0,0 0 1 0 0,1 0-1 0 0,1 0 0 0 0,1 1 0 0 0,0-1 0 0 0,14-20 1 0 0,-18 31 30 0 0,-1 1 1 0 0,2 0-1 0 0,-1 1 1 0 0,1-1-1 0 0,-1 0 1 0 0,1 1-1 0 0,7-5 1 0 0,-10 7 12 0 0,0 0 0 0 0,0 1 0 0 0,0-1 0 0 0,0 1 1 0 0,0 0-1 0 0,0-1 0 0 0,0 1 0 0 0,0-1 0 0 0,0 1 1 0 0,0 0-1 0 0,0 0 0 0 0,0 0 0 0 0,0 0 0 0 0,0 0 0 0 0,0 0 1 0 0,0 0-1 0 0,0 0 0 0 0,0 0 0 0 0,0 0 0 0 0,0 1 1 0 0,0-1-1 0 0,0 0 0 0 0,0 1 0 0 0,0-1 0 0 0,0 0 0 0 0,0 1 1 0 0,0-1-1 0 0,0 1 0 0 0,0 0 0 0 0,0-1 0 0 0,-1 1 1 0 0,1 0-1 0 0,0 0 0 0 0,0-1 0 0 0,-1 1 0 0 0,1 0 0 0 0,-1 0 1 0 0,1 0-1 0 0,0 0 0 0 0,-1 0 0 0 0,0 0 0 0 0,1 0 1 0 0,0 1-1 0 0,1 4-2 0 0,0 1 1 0 0,0-1-1 0 0,-1 0 1 0 0,1 1-1 0 0,-1-1 1 0 0,-1 1-1 0 0,1-1 1 0 0,-1 1-1 0 0,-1 10 1 0 0,-3 7 12 0 0,-7 32 0 0 0,6-36-15 0 0,-5 40-1 0 0,9-50-79 0 0,1-5-254 0 0,-1 0 0 0 0,1 1-1 0 0,-1-1 1 0 0,2 0 0 0 0,-1 0 0 0 0,0 0 0 0 0,1 1 0 0 0,0-1 0 0 0,1 0 0 0 0,-1 0 0 0 0,3 7 0 0 0,-2-8-505 0 0,-2-4 783 0 0,0 0-1 0 0,0 0 1 0 0,0 0 0 0 0,0 1 0 0 0,0-1-1 0 0,0 0 1 0 0,0 0 0 0 0,0 0-1 0 0,0 0 1 0 0,0 0 0 0 0,0 0-1 0 0,0 1 1 0 0,0-1 0 0 0,0 0 0 0 0,0 0-1 0 0,0 0 1 0 0,0 0 0 0 0,0 0-1 0 0,0 0 1 0 0,0 0 0 0 0,1 1-1 0 0,-1-1 1 0 0,0 0 0 0 0,0 0 0 0 0,0 0-1 0 0,0 0 1 0 0,0 0 0 0 0,0 0-1 0 0,0 0 1 0 0,1 0 0 0 0,-1 0-1 0 0,0 0 1 0 0,0 0 0 0 0,0 0 0 0 0,0 0-1 0 0,0 0 1 0 0,0 0 0 0 0,1 0-1 0 0,-1 0 1 0 0,0 0 0 0 0,0 0-1 0 0,0 0 1 0 0,0 0 0 0 0,0 0 0 0 0,0 0-1 0 0,1 0 1 0 0,8 0-1293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18.367"/>
    </inkml:context>
    <inkml:brush xml:id="br0">
      <inkml:brushProperty name="width" value="0.05" units="cm"/>
      <inkml:brushProperty name="height" value="0.05" units="cm"/>
    </inkml:brush>
  </inkml:definitions>
  <inkml:trace contextRef="#ctx0" brushRef="#br0">222 286 8201 0 0,'5'-21'1374'0'0,"-5"20"-1285"0"0,0 0 0 0 0,0 0-1 0 0,0 1 1 0 0,0-1 0 0 0,-1 0-1 0 0,1 1 1 0 0,0-1 0 0 0,0 0-1 0 0,-1 1 1 0 0,1-1 0 0 0,0 0-1 0 0,-1 1 1 0 0,1-1 0 0 0,-1 1-1 0 0,1-1 1 0 0,0 1 0 0 0,-1-1-1 0 0,1 1 1 0 0,-1-1 0 0 0,0 1-1 0 0,1-1 1 0 0,-1 1 0 0 0,1-1-1 0 0,-1 1 1 0 0,0 0 0 0 0,1-1-1 0 0,-1 1 1 0 0,0 0-1 0 0,0 0 1 0 0,-13-1 1112 0 0,13 1-1137 0 0,-1 1 1 0 0,1-1 0 0 0,0 0 0 0 0,-1 0-1 0 0,1 0 1 0 0,-1 0 0 0 0,1 0 0 0 0,0 0-1 0 0,-1-1 1 0 0,1 1 0 0 0,-1 0 0 0 0,1-1-1 0 0,0 1 1 0 0,-1-1 0 0 0,1 1 0 0 0,0-1-1 0 0,0 1 1 0 0,0-1 0 0 0,-1 0 0 0 0,1 0-1 0 0,0 0 1 0 0,0 0 0 0 0,0 0 0 0 0,0 0-1 0 0,0 0 1 0 0,0 0 0 0 0,-1-2 0 0 0,-2-10 449 0 0,3 10-442 0 0,0 0-1 0 0,0 0 1 0 0,0 1-1 0 0,0-1 1 0 0,0 0-1 0 0,-1 1 0 0 0,-1-4 1 0 0,2 6-71 0 0,1-1 0 0 0,-1 1-1 0 0,1 0 1 0 0,-1-1 0 0 0,0 1 0 0 0,1 0 0 0 0,-1 0 0 0 0,1-1 0 0 0,-1 1 0 0 0,0 0-1 0 0,1 0 1 0 0,-1 0 0 0 0,0 0 0 0 0,1 0 0 0 0,-1 0 0 0 0,1 0 0 0 0,-1 0-1 0 0,0 0 1 0 0,1 0 0 0 0,-1 0 0 0 0,0 0 0 0 0,1 0 0 0 0,-1 1 0 0 0,1-1 0 0 0,-1 0-1 0 0,0 0 1 0 0,1 1 0 0 0,-1-1 0 0 0,1 0 0 0 0,-1 1 0 0 0,1-1 0 0 0,-1 1-1 0 0,1-1 1 0 0,-1 1 0 0 0,1-1 0 0 0,0 1 0 0 0,-1-1 0 0 0,1 1 0 0 0,-1 0-1 0 0,-12 14 35 0 0,1 0-1 0 0,0 1 0 0 0,1 1 0 0 0,-12 24 0 0 0,2-3 54 0 0,16-31-84 0 0,1 1 1 0 0,0-1-1 0 0,0 1 1 0 0,1 0-1 0 0,0 0 1 0 0,0 1-1 0 0,1-1 1 0 0,0 1-1 0 0,-1 11 1 0 0,3-14-5 0 0,0 1 3 0 0,0 0-1 0 0,0-1 0 0 0,0 1 0 0 0,1 0 0 0 0,1 0 1 0 0,1 8-1 0 0,-2-14-2 0 0,-1 0 1 0 0,1 1-1 0 0,0-1 0 0 0,-1 0 1 0 0,1 0-1 0 0,0 0 0 0 0,0 0 1 0 0,0 1-1 0 0,0-1 0 0 0,0 0 1 0 0,0 0-1 0 0,0-1 0 0 0,0 1 1 0 0,0 0-1 0 0,0 0 0 0 0,1 0 1 0 0,-1-1-1 0 0,0 1 0 0 0,0-1 1 0 0,1 1-1 0 0,-1-1 0 0 0,1 1 1 0 0,-1-1-1 0 0,0 0 0 0 0,1 0 1 0 0,-1 0-1 0 0,1 0 0 0 0,-1 0 1 0 0,0 0-1 0 0,1 0 0 0 0,-1 0 1 0 0,1 0-1 0 0,-1-1 0 0 0,0 1 1 0 0,1-1-1 0 0,-1 1 0 0 0,3-2 1 0 0,3-1-4 0 0,0 0 0 0 0,1-1 0 0 0,-1 0 1 0 0,0 0-1 0 0,-1-1 0 0 0,1 0 1 0 0,-1 0-1 0 0,0 0 0 0 0,0-1 1 0 0,-1 0-1 0 0,0 0 0 0 0,0-1 1 0 0,0 1-1 0 0,-1-1 0 0 0,0 0 1 0 0,4-8-1 0 0,5-14-14 0 0,-1-1-1 0 0,14-50 1 0 0,-24 72 12 0 0,-2 5 4 0 0,1-1 0 0 0,0 1 0 0 0,0 0 0 0 0,0-1 0 0 0,0 1 0 0 0,0-1 0 0 0,1 1 0 0 0,-1 0 0 0 0,1 0 0 0 0,0 0 0 0 0,0 0 0 0 0,3-3 0 0 0,-4 6 2 0 0,-1 1 0 0 0,0-1 0 0 0,1 0 0 0 0,-1 1 1 0 0,1-1-1 0 0,-1 0 0 0 0,1 1 0 0 0,-1-1 1 0 0,0 1-1 0 0,1-1 0 0 0,-1 1 0 0 0,0-1 1 0 0,0 1-1 0 0,1-1 0 0 0,-1 1 0 0 0,0-1 0 0 0,0 1 1 0 0,0-1-1 0 0,1 1 0 0 0,-1-1 0 0 0,0 1 1 0 0,0-1-1 0 0,0 1 0 0 0,0-1 0 0 0,0 1 1 0 0,0 0-1 0 0,0-1 0 0 0,0 1 0 0 0,-1-1 0 0 0,1 2 1 0 0,-1 22 32 0 0,-8 38-29 0 0,5-38 57 0 0,-2 32-1 0 0,6-49-161 0 0,0 0 0 0 0,0 1-1 0 0,1-1 1 0 0,0 0 0 0 0,0 0-1 0 0,1 0 1 0 0,0 0 0 0 0,5 13-1 0 0,-5-17-143 0 0,0 0 0 0 0,0-1-1 0 0,0 1 1 0 0,0-1-1 0 0,1 1 1 0 0,-1-1-1 0 0,1 0 1 0 0,-1 0-1 0 0,6 3 1 0 0,6 6-1837 0 0,-13-11 1963 0 0,0 1 0 0 0,0-1 0 0 0,0 1 0 0 0,0-1 0 0 0,0 0 1 0 0,0 1-1 0 0,0-1 0 0 0,0 0 0 0 0,0 0 0 0 0,0 0 0 0 0,0 0 0 0 0,0 0 0 0 0,1 0 1 0 0,-1 0-1 0 0,0 0 0 0 0,0 0 0 0 0,0-1 0 0 0,0 1 0 0 0,0 0 0 0 0,0-1 1 0 0,0 1-1 0 0,0-1 0 0 0,0 1 0 0 0,0-1 0 0 0,0 1 0 0 0,0-1 0 0 0,-1 0 1 0 0,1 1-1 0 0,0-1 0 0 0,0 0 0 0 0,-1 0 0 0 0,1 0 0 0 0,0-1 0 0 0,27-32-1361 0 0,-26 30 1357 0 0,7-9 124 0 0,-2 0 0 0 0,0-1 0 0 0,-1 0-1 0 0,0-1 1 0 0,-1 1 0 0 0,6-31 0 0 0,-9 35 392 0 0,-2-1-1 0 0,1 0 1 0 0,-1 0 0 0 0,-1 1 0 0 0,0-1-1 0 0,-1 0 1 0 0,0 1 0 0 0,0-1 0 0 0,-1 1-1 0 0,-1 0 1 0 0,-6-16 0 0 0,10 26-368 0 0,0 0 1 0 0,0 0 0 0 0,0 0-1 0 0,0 0 1 0 0,0 0-1 0 0,0-1 1 0 0,0 1-1 0 0,0 0 1 0 0,0 0-1 0 0,0 0 1 0 0,0 0-1 0 0,0 0 1 0 0,0-1-1 0 0,0 1 1 0 0,0 0-1 0 0,0 0 1 0 0,0 0-1 0 0,0 0 1 0 0,-1 0-1 0 0,1 0 1 0 0,0-1 0 0 0,0 1-1 0 0,0 0 1 0 0,0 0-1 0 0,0 0 1 0 0,0 0-1 0 0,0 0 1 0 0,0 0-1 0 0,0 0 1 0 0,-1 0-1 0 0,1 0 1 0 0,0-1-1 0 0,0 1 1 0 0,0 0-1 0 0,0 0 1 0 0,0 0-1 0 0,-1 0 1 0 0,1 0-1 0 0,0 0 1 0 0,0 0-1 0 0,0 0 1 0 0,0 0 0 0 0,0 0-1 0 0,-1 0 1 0 0,1 0-1 0 0,0 0 1 0 0,0 0-1 0 0,0 0 1 0 0,0 0-1 0 0,0 0 1 0 0,0 0-1 0 0,-1 0 1 0 0,1 0-1 0 0,0 1 1 0 0,0-1-1 0 0,0 0 1 0 0,0 0-1 0 0,0 0 1 0 0,0 0-1 0 0,-1 0 1 0 0,-2 13 582 0 0,1 17-358 0 0,19 165 1231 0 0,5 129 330 0 0,-36-491-2082 0 0,7 110 52 0 0,0-81 0 0 0,7 112 201 0 0,2 0 0 0 0,6-31 1 0 0,-7 50 13 0 0,1-1-1 0 0,0 1 1 0 0,0 0 0 0 0,1 1 0 0 0,0-1-1 0 0,0 0 1 0 0,0 1 0 0 0,1-1 0 0 0,0 1-1 0 0,0 0 1 0 0,1 1 0 0 0,9-11 0 0 0,-13 16 1 0 0,0-1 0 0 0,0 0 1 0 0,0 0-1 0 0,0 0 0 0 0,0 0 1 0 0,0 1-1 0 0,0-1 0 0 0,0 1 1 0 0,0-1-1 0 0,0 1 0 0 0,1-1 0 0 0,-1 1 1 0 0,0-1-1 0 0,0 1 0 0 0,1 0 1 0 0,-1 0-1 0 0,0 0 0 0 0,0 0 1 0 0,1 0-1 0 0,-1 0 0 0 0,0 0 0 0 0,0 0 1 0 0,1 0-1 0 0,1 1 0 0 0,-1 0 3 0 0,0 0 0 0 0,0 1-1 0 0,0-1 1 0 0,0 0-1 0 0,-1 1 1 0 0,1 0 0 0 0,0-1-1 0 0,-1 1 1 0 0,0 0 0 0 0,1-1-1 0 0,-1 1 1 0 0,2 4-1 0 0,2 3 12 0 0,-1 0 0 0 0,-1 1 0 0 0,0-1 0 0 0,0 1 0 0 0,2 12 0 0 0,-3-11-2 0 0,-1-1-1 0 0,0 1 0 0 0,-1 0 1 0 0,0-1-1 0 0,-3 19 1 0 0,2-24-7 0 0,0 1 0 0 0,-1 0 0 0 0,0-1 0 0 0,0 1 0 0 0,0-1 0 0 0,-1 1 0 0 0,0-1 0 0 0,0 0 0 0 0,0 0 0 0 0,-1 0 0 0 0,-7 7 0 0 0,4-4-231 0 0,0 0 0 0 0,0 0 0 0 0,-5 9 0 0 0,13-30-3307 0 0,0 7 2991 0 0,-1 0 0 0 0,1-1 0 0 0,0 1 0 0 0,3-9 0 0 0,3 3 246 0 0,1 0 1 0 0,0 1-1 0 0,0 0 1 0 0,1 0-1 0 0,1 1 0 0 0,19-17 1 0 0,12-14 301 0 0,-34 34 108 0 0,1 0 0 0 0,-1 1 0 0 0,1 0 0 0 0,1 0 0 0 0,10-5 0 0 0,-3 1 778 0 0,-11 0 765 0 0,-4 8-585 0 0,-3 7-267 0 0,-10 37 944 0 0,9-33-1429 0 0,0-1 0 0 0,1 0 0 0 0,-3 12 0 0 0,5-17-214 0 0,0 0 0 0 0,0 0 0 0 0,0 0 0 0 0,0 0 0 0 0,0 0 0 0 0,1 0 0 0 0,-1 0-1 0 0,1 0 1 0 0,0 0 0 0 0,0 0 0 0 0,0-1 0 0 0,0 1 0 0 0,3 5 0 0 0,2 3 142 0 0,0 1 1 0 0,-1 0-1 0 0,0 1 1 0 0,-1-1 0 0 0,5 26-1 0 0,5 69 141 0 0,-11-83-334 0 0,1-1 0 0 0,-2-25 32 0 0,-2-12-66 0 0,-1-21-4 0 0,-3 1 0 0 0,-9-41 1 0 0,6 38-18 0 0,-4-60 1 0 0,11 60-27 0 0,7-64 0 0 0,-5 82 19 0 0,2 1 0 0 0,0 0-1 0 0,1 0 1 0 0,0 0 0 0 0,13-24-1 0 0,-16 38 20 0 0,0 0 1 0 0,1 0-1 0 0,0 1 0 0 0,0-1 0 0 0,0 0 0 0 0,0 1 0 0 0,0 0 0 0 0,1 0 0 0 0,-1 0 0 0 0,6-4 0 0 0,-8 6-6 0 0,0 1-1 0 0,1-1 0 0 0,-1 1 0 0 0,0-1 1 0 0,0 1-1 0 0,0-1 0 0 0,0 1 0 0 0,0 0 0 0 0,1 0 1 0 0,-1-1-1 0 0,0 1 0 0 0,0 0 0 0 0,0 0 0 0 0,1 0 1 0 0,-1 0-1 0 0,0 1 0 0 0,0-1 0 0 0,0 0 0 0 0,1 0 1 0 0,-1 1-1 0 0,0-1 0 0 0,0 1 0 0 0,0-1 0 0 0,0 1 1 0 0,0-1-1 0 0,0 1 0 0 0,0 0 0 0 0,0-1 0 0 0,0 1 1 0 0,0 0-1 0 0,0 0 0 0 0,0 0 0 0 0,0 0 0 0 0,-1 0 1 0 0,1 0-1 0 0,0 0 0 0 0,-1 0 0 0 0,1 0 0 0 0,-1 0 1 0 0,1 0-1 0 0,-1 0 0 0 0,1 0 0 0 0,-1 0 0 0 0,0 2 1 0 0,3 4 63 0 0,0 1 0 0 0,-1-1 1 0 0,0 1-1 0 0,0-1 1 0 0,-1 1-1 0 0,0 0 1 0 0,0 0-1 0 0,-1-1 0 0 0,0 1 1 0 0,-1 0-1 0 0,1 0 1 0 0,-1 0-1 0 0,-1-1 0 0 0,0 1 1 0 0,0-1-1 0 0,0 1 1 0 0,-1-1-1 0 0,0 0 0 0 0,-4 7 1 0 0,2-5-88 0 0,-1-1-1 0 0,1-1 1 0 0,-2 1 0 0 0,1-1-1 0 0,-1 0 1 0 0,0 0-1 0 0,0-1 1 0 0,-1 0 0 0 0,0-1-1 0 0,0 1 1 0 0,0-1 0 0 0,-1-1-1 0 0,0 0 1 0 0,0 0 0 0 0,-9 3-1 0 0,-106 30-3182 0 0,73-26 1353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0.694"/>
    </inkml:context>
    <inkml:brush xml:id="br0">
      <inkml:brushProperty name="width" value="0.05" units="cm"/>
      <inkml:brushProperty name="height" value="0.05" units="cm"/>
    </inkml:brush>
  </inkml:definitions>
  <inkml:trace contextRef="#ctx0" brushRef="#br0">2883 288 8365 0 0,'0'-1'95'0'0,"0"1"1"0"0,0-1-1 0 0,1 0 0 0 0,-1 1 1 0 0,0-1-1 0 0,0 0 1 0 0,0 0-1 0 0,1 1 0 0 0,-1-1 1 0 0,0 0-1 0 0,0 0 1 0 0,0 1-1 0 0,-1-1 0 0 0,1 0 1 0 0,0 0-1 0 0,0 1 1 0 0,0-1-1 0 0,0 0 0 0 0,-1 0 1 0 0,1 1-1 0 0,0-1 1 0 0,-1 0-1 0 0,1 1 1 0 0,-1-1-1 0 0,1 0 0 0 0,0 1 1 0 0,-1-1-1 0 0,1 1 1 0 0,-1-1-1 0 0,0 1 0 0 0,1-1 1 0 0,-1 1-1 0 0,1-1 1 0 0,-1 1-1 0 0,0-1 0 0 0,-1 1 1 0 0,-31-10 2132 0 0,16 7-2263 0 0,-4-2 201 0 0,-1 0 0 0 0,0 2 0 0 0,-43-1 0 0 0,-70 8 359 0 0,63 0-266 0 0,-93 7 125 0 0,1 7-1 0 0,1 7 1 0 0,0 7-1 0 0,-256 87 1 0 0,-109 93 439 0 0,452-176-642 0 0,1 4 0 0 0,-103 73 1 0 0,152-93-79 0 0,1 2 1 0 0,1 0 0 0 0,-37 45 0 0 0,48-50-47 0 0,0 2 0 0 0,1-1 0 0 0,1 1 0 0 0,1 1 0 0 0,1 0 0 0 0,-11 32-1 0 0,17-43-12 0 0,0 0-1 0 0,1 0 0 0 0,0 1 0 0 0,1 0 0 0 0,0-1 0 0 0,0 1 0 0 0,1 0 0 0 0,0-1 0 0 0,1 1 0 0 0,0 0 0 0 0,0-1 0 0 0,1 1 1 0 0,0-1-1 0 0,1 0 0 0 0,0 1 0 0 0,1-1 0 0 0,0-1 0 0 0,0 1 0 0 0,1 0 0 0 0,0-1 0 0 0,0 0 0 0 0,1 0 0 0 0,0-1 1 0 0,0 1-1 0 0,1-1 0 0 0,0-1 0 0 0,0 1 0 0 0,12 7 0 0 0,7 2 122 0 0,0 0 1 0 0,2-2-1 0 0,-1-2 0 0 0,1 0 0 0 0,1-2 1 0 0,39 9-1 0 0,185 25 455 0 0,-250-43-614 0 0,652 47 348 0 0,6-45-434 0 0,342-42 19 0 0,2-34 83 0 0,20-1 28 0 0,-190 16 63 0 0,-6-36-28 0 0,-463 25-100 0 0,-292 50 26 0 0,-2-3 0 0 0,131-58 0 0 0,-183 70 3 0 0,-1-1 1 0 0,0 0-1 0 0,0-1 0 0 0,-1-1 0 0 0,27-25 1 0 0,-40 33-9 0 0,0-1 1 0 0,0 1-1 0 0,-1-2 1 0 0,1 1-1 0 0,-1 0 1 0 0,-1-1-1 0 0,1 1 1 0 0,4-14-1 0 0,-7 15-2 0 0,0 0 1 0 0,0-1-1 0 0,0 1 1 0 0,-1 0-1 0 0,1 0 1 0 0,-1-1-1 0 0,-1 1 1 0 0,1 0-1 0 0,-1-1 0 0 0,0 1 1 0 0,0 0-1 0 0,0 0 1 0 0,-4-9-1 0 0,-2-1-3 0 0,-1 0 0 0 0,0 1 0 0 0,-1 1 0 0 0,0-1-1 0 0,-1 2 1 0 0,-1-1 0 0 0,0 1 0 0 0,-1 1 0 0 0,-18-15 0 0 0,-15-8-4 0 0,-67-38 0 0 0,9 15 3 0 0,-2 5-1 0 0,-3 4 1 0 0,-180-54 0 0 0,-357-48-73 0 0,186 78 10 0 0,-526-13 0 0 0,-468 76-1092 0 0,601 49-5857 0 0,-1456 256-1 0 0,2077-250 5857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8.442"/>
    </inkml:context>
    <inkml:brush xml:id="br0">
      <inkml:brushProperty name="width" value="0.05" units="cm"/>
      <inkml:brushProperty name="height" value="0.05" units="cm"/>
    </inkml:brush>
  </inkml:definitions>
  <inkml:trace contextRef="#ctx0" brushRef="#br0">29 3 12865 0 0,'-7'8'212'0'0,"3"-3"79"0"0,3-7 904 0 0,1 1-1041 0 0,0 0 1 0 0,0 1 0 0 0,0-1 0 0 0,0 0 0 0 0,0 0-1 0 0,1 1 1 0 0,-1-1 0 0 0,0 1 0 0 0,1-1-1 0 0,-1 0 1 0 0,0 1 0 0 0,1-1 0 0 0,-1 1-1 0 0,1-1 1 0 0,-1 0 0 0 0,1 1 0 0 0,-1-1 0 0 0,1 1-1 0 0,-1 0 1 0 0,1-1 0 0 0,0 0 0 0 0,-14 4-3336 0 0,1 1 1523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49.964"/>
    </inkml:context>
    <inkml:brush xml:id="br0">
      <inkml:brushProperty name="width" value="0.05" units="cm"/>
      <inkml:brushProperty name="height" value="0.05" units="cm"/>
    </inkml:brush>
  </inkml:definitions>
  <inkml:trace contextRef="#ctx0" brushRef="#br0">411 210 9165 0 0,'-5'-18'585'0'0,"3"9"312"0"0,5 6 390 0 0,2 35 798 0 0,18 64-71 0 0,15 162 1 0 0,-15 104-559 0 0,-19-154-463 0 0,-38 344 0 0 0,-104 198 139 0 0,-4-135-892 0 0,33 7-131 0 0,69-289-88 0 0,4 467 0 0 0,36-779-21 0 0,6 122 27 0 0,-4-125-47 0 0,1-1 0 0 0,0 0 0 0 0,1 0 0 0 0,1 0 0 0 0,13 31 0 0 0,-15-43 9 0 0,0-1 0 0 0,-1 0 0 0 0,1 1 0 0 0,1-1 0 0 0,-1 0 0 0 0,1-1 0 0 0,-1 1 0 0 0,1-1 0 0 0,0 1 0 0 0,0-1 0 0 0,1 0 0 0 0,-1-1 0 0 0,0 1 0 0 0,1-1 0 0 0,0 0 0 0 0,0 0 0 0 0,0 0 0 0 0,-1 0 0 0 0,1-1 0 0 0,1 0 0 0 0,-1 0 0 0 0,0-1 0 0 0,0 1 0 0 0,7-1 0 0 0,11-1 9 0 0,0-1 0 0 0,-1-1 0 0 0,1-2-1 0 0,26-7 1 0 0,-35 8 15 0 0,94-23-30 0 0,320-70-172 0 0,303 14 249 0 0,-668 77-50 0 0,988-65-24 0 0,4 27 7 0 0,-670 30 36 0 0,402-16 11 0 0,760-32 160 0 0,-1326 54-156 0 0,391-33 697 0 0,-596 38-669 0 0,1 2 31 0 0,-1-1-1 0 0,0-1 1 0 0,0-1-1 0 0,0 0 1 0 0,24-10 0 0 0,-36 11-62 0 0,0 0 0 0 0,0 0 0 0 0,0-1 1 0 0,0 1-1 0 0,0-1 0 0 0,-1 0 1 0 0,1 0-1 0 0,-1 0 0 0 0,0 0 0 0 0,-1-1 1 0 0,4-5-1 0 0,2-6 53 0 0,12-35 0 0 0,-8 7-127 0 0,12-91-1 0 0,-10 44-4 0 0,19-108-265 0 0,-7-2 0 0 0,-2-244 1 0 0,-20 115-159 0 0,-7-312-840 0 0,-67 60-69 0 0,62 532 1269 0 0,-95-456-484 0 0,2 170 607 0 0,28 103-9 0 0,41 131-20 0 0,-17-63-6 0 0,42 134-6 0 0,1 0 1 0 0,2 0-1 0 0,-1-45 0 0 0,5 71 19 0 0,0-1 1 0 0,0 1 0 0 0,-1-1-1 0 0,1 1 1 0 0,-1-1 0 0 0,0 1-1 0 0,-1-1 1 0 0,1 1-1 0 0,-1 0 1 0 0,0 0 0 0 0,-1 0-1 0 0,1 0 1 0 0,-6-7 0 0 0,4 7-22 0 0,0 1 1 0 0,-1 0 0 0 0,0 0 0 0 0,0 0 0 0 0,0 0 0 0 0,0 1 0 0 0,0 0 0 0 0,-1 0-1 0 0,-11-4 1 0 0,-8-1-14 0 0,-28-6-1 0 0,9 2 22 0 0,-60-16 27 0 0,-172-23 1 0 0,-111 14 44 0 0,-612 27-47 0 0,2 73 187 0 0,-1136 158 913 0 0,1552-135-1016 0 0,178-25-187 0 0,394-60 50 0 0,1 1-76 0 0,0-1 0 0 0,0-1 0 0 0,-13 0 1 0 0,24-3-154 0 0,1 0 1 0 0,-1 0 0 0 0,0 0-1 0 0,1 1 1 0 0,0-1 0 0 0,-1 1 0 0 0,1 0-1 0 0,8-3 1 0 0,-1 2-716 0 0,-1 0 0 0 0,1 2 0 0 0,0-1 0 0 0,-1 1 0 0 0,23 1-1 0 0,-18 1-675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0.541"/>
    </inkml:context>
    <inkml:brush xml:id="br0">
      <inkml:brushProperty name="width" value="0.05" units="cm"/>
      <inkml:brushProperty name="height" value="0.05" units="cm"/>
    </inkml:brush>
  </inkml:definitions>
  <inkml:trace contextRef="#ctx0" brushRef="#br0">1 175 10917 0 0,'17'0'3860'0'0,"27"-12"-2523"0"0,-8 2-861 0 0,46-9 75 0 0,131-26-122 0 0,-20 8-411 0 0,-87 22-652 0 0,1 5-1 0 0,116 3 0 0 0,-208 6-287 0 0,-26-4-188 0 0,-27-5-333 0 0,-1 8 726 0 0,0 1 1 0 0,0 1-1 0 0,-71 12 0 0 0,-2 0 1116 0 0,96-12-31 0 0,0 2 0 0 0,1 0 1 0 0,0 1-1 0 0,-18 6 0 0 0,32-9-328 0 0,1 0 1 0 0,-1 0-1 0 0,1 1 0 0 0,-1-1 0 0 0,1 0 0 0 0,-1 0 0 0 0,1 1 0 0 0,-1-1 0 0 0,1 0 0 0 0,-1 1 0 0 0,1-1 0 0 0,-1 1 0 0 0,1-1 0 0 0,-1 0 0 0 0,1 1 1 0 0,0-1-1 0 0,-1 1 0 0 0,1-1 0 0 0,0 1 0 0 0,-1-1 0 0 0,1 1 0 0 0,0-1 0 0 0,0 1 0 0 0,0 0 0 0 0,-1-1 0 0 0,1 1 0 0 0,0 0 0 0 0,0 1 43 0 0,0-1-1 0 0,1 0 1 0 0,-1 1-1 0 0,0-1 0 0 0,1 1 1 0 0,-1-1-1 0 0,1 0 1 0 0,-1 1-1 0 0,1-1 0 0 0,0 0 1 0 0,0 2-1 0 0,29 31 1298 0 0,-27-31-1234 0 0,10 10 75 0 0,-1 1 0 0 0,0 1 1 0 0,-1 0-1 0 0,-1 0 0 0 0,-1 1 0 0 0,0 0 1 0 0,8 22-1 0 0,-7-12-187 0 0,-2 1 0 0 0,-1 0 0 0 0,-1 0 0 0 0,3 31 0 0 0,1 53-1100 0 0,-5 1 1 0 0,-9 119-1 0 0,-2-169-1422 0 0,4-38 927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0.919"/>
    </inkml:context>
    <inkml:brush xml:id="br0">
      <inkml:brushProperty name="width" value="0.05" units="cm"/>
      <inkml:brushProperty name="height" value="0.05" units="cm"/>
    </inkml:brush>
  </inkml:definitions>
  <inkml:trace contextRef="#ctx0" brushRef="#br0">26 242 11805 0 0,'-7'-23'71'0'0,"-9"-38"459"0"0,15 56-363 0 0,0-1-1 0 0,1 1 1 0 0,0 0 0 0 0,0-1-1 0 0,0 1 1 0 0,1 0-1 0 0,-1-1 1 0 0,1 1-1 0 0,3-9 1 0 0,-3 12-76 0 0,0 0-1 0 0,0 0 1 0 0,0 0-1 0 0,0 1 1 0 0,0-1-1 0 0,0 0 1 0 0,0 1-1 0 0,0-1 1 0 0,1 1-1 0 0,-1-1 1 0 0,1 1 0 0 0,-1-1-1 0 0,1 1 1 0 0,0 0-1 0 0,-1 0 1 0 0,1 0-1 0 0,0 0 1 0 0,0 0-1 0 0,0 0 1 0 0,0 1 0 0 0,0-1-1 0 0,0 1 1 0 0,0-1-1 0 0,0 1 1 0 0,0-1-1 0 0,0 1 1 0 0,0 0-1 0 0,0 0 1 0 0,0 0 0 0 0,0 0-1 0 0,0 1 1 0 0,0-1-1 0 0,0 1 1 0 0,0-1-1 0 0,0 1 1 0 0,2 0-1 0 0,3 2 35 0 0,0-1 0 0 0,1 1 0 0 0,-1 1 0 0 0,0-1 0 0 0,-1 1 0 0 0,1 1 0 0 0,-1-1-1 0 0,8 7 1 0 0,-3 0-19 0 0,-1 1-1 0 0,0 0 1 0 0,-1 0-1 0 0,-1 0 1 0 0,1 1-1 0 0,8 20 1 0 0,31 90 66 0 0,-26-61-144 0 0,-14-42-32 0 0,-2 1-1 0 0,0 0 1 0 0,-2 0 0 0 0,0 1-1 0 0,1 40 1 0 0,-8-40-24 0 0,-1-20 11 0 0,-2-11 5 0 0,1-7-10 0 0,1 1 1 0 0,1-1 0 0 0,0 0-1 0 0,1 0 1 0 0,1 0 0 0 0,0 0-1 0 0,3-28 1 0 0,3 1-44 0 0,16-67-1 0 0,-12 72-137 0 0,19-51 0 0 0,-22 75 73 0 0,-1 1-1 0 0,2 0 1 0 0,0 1-1 0 0,0-1 1 0 0,2 1-1 0 0,-1 1 1 0 0,12-12-1 0 0,-16 19 0 0 0,0 1 0 0 0,0 0 0 0 0,0 0 0 0 0,0 0 0 0 0,1 0 0 0 0,0 0 0 0 0,5-1 0 0 0,-7 3-41 0 0,0 0-1 0 0,-1 0 1 0 0,1 0 0 0 0,-1 0-1 0 0,1 1 1 0 0,0-1 0 0 0,-1 1-1 0 0,1 0 1 0 0,0 0 0 0 0,0 0-1 0 0,-1 0 1 0 0,1 0 0 0 0,0 1-1 0 0,0-1 1 0 0,2 2 0 0 0,-2 0-309 0 0,0 0 0 0 0,0 0 0 0 0,0 0 0 0 0,0 0 0 0 0,0 1 0 0 0,-1-1 0 0 0,1 1 0 0 0,-1 0 0 0 0,3 3 0 0 0,3 5-953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1.687"/>
    </inkml:context>
    <inkml:brush xml:id="br0">
      <inkml:brushProperty name="width" value="0.05" units="cm"/>
      <inkml:brushProperty name="height" value="0.05" units="cm"/>
    </inkml:brush>
  </inkml:definitions>
  <inkml:trace contextRef="#ctx0" brushRef="#br0">149 375 9773 0 0,'8'-19'845'0'0,"0"0"677"0"0,9-35 0 0 0,-15 46-1329 0 0,-1 0 0 0 0,0 0 1 0 0,0 0-1 0 0,-1 0 1 0 0,0 0-1 0 0,0 1 0 0 0,-1-1 1 0 0,-1-8-1 0 0,0 3 7 0 0,-5-15 505 0 0,7 27-661 0 0,-1 0 1 0 0,1 0-1 0 0,-1 0 1 0 0,1 1-1 0 0,-1-1 0 0 0,0 0 1 0 0,1 0-1 0 0,-1 1 1 0 0,0-1-1 0 0,1 0 1 0 0,-1 1-1 0 0,0-1 1 0 0,0 1-1 0 0,0-1 0 0 0,1 1 1 0 0,-1-1-1 0 0,0 1 1 0 0,0 0-1 0 0,0-1 1 0 0,0 1-1 0 0,0 0 1 0 0,0 0-1 0 0,0 0 0 0 0,0 0 1 0 0,-2 0-1 0 0,1 1-28 0 0,1 0 0 0 0,-1 0 0 0 0,0 0 0 0 0,0 1 0 0 0,1-1 0 0 0,-1 1 0 0 0,1 0 0 0 0,0-1 0 0 0,-1 1 0 0 0,1 0 0 0 0,0 0 0 0 0,0 0 0 0 0,-1 2 0 0 0,-2 2 2 0 0,-10 18-2 0 0,0 1-1 0 0,2 0 0 0 0,-14 40 0 0 0,20-48-11 0 0,-10 25 26 0 0,-14 57-1 0 0,21-47-8 0 0,9-48-31 0 0,-1 0-1 0 0,1 0 1 0 0,0 0-1 0 0,0 0 1 0 0,1 1-1 0 0,-1-1 1 0 0,1 0-1 0 0,0 0 1 0 0,0 0-1 0 0,2 4 1 0 0,-3-7-2 0 0,1 0 0 0 0,0-1 1 0 0,-1 1-1 0 0,1-1 0 0 0,-1 1 0 0 0,1-1 1 0 0,0 1-1 0 0,0-1 0 0 0,-1 0 1 0 0,1 1-1 0 0,0-1 0 0 0,0 0 0 0 0,-1 0 1 0 0,1 1-1 0 0,0-1 0 0 0,0 0 1 0 0,0 0-1 0 0,0 0 0 0 0,-1 0 1 0 0,1 0-1 0 0,0 0 0 0 0,0 0 0 0 0,0 0 1 0 0,-1-1-1 0 0,1 1 0 0 0,0 0 1 0 0,0 0-1 0 0,0-1 0 0 0,-1 1 1 0 0,1 0-1 0 0,0-1 0 0 0,-1 1 0 0 0,1-1 1 0 0,0 1-1 0 0,-1-1 0 0 0,1 1 1 0 0,0-2-1 0 0,29-21-355 0 0,-29 22 349 0 0,23-20-284 0 0,-2-2 0 0 0,34-42 0 0 0,-48 54 292 0 0,0 0-1 0 0,-2-1 0 0 0,1 0 1 0 0,-1 0-1 0 0,-1-1 1 0 0,0 1-1 0 0,-1-1 0 0 0,-1 0 1 0 0,3-15-1 0 0,4-65 326 0 0,-11 181 246 0 0,1 73 203 0 0,2-124-688 0 0,1-1 0 0 0,12 49 0 0 0,-15-82-102 0 0,1 1-1 0 0,0-1 0 0 0,0 1 1 0 0,0-1-1 0 0,1 1 1 0 0,-1-1-1 0 0,1 0 0 0 0,0 0 1 0 0,0 1-1 0 0,0-1 0 0 0,0-1 1 0 0,0 1-1 0 0,1 0 1 0 0,0-1-1 0 0,-1 1 0 0 0,5 3 1 0 0,-4-5-39 0 0,-1 0 1 0 0,1 0 0 0 0,-1-1 0 0 0,1 1-1 0 0,-1 0 1 0 0,1-1 0 0 0,-1 0 0 0 0,1 1 0 0 0,-1-1-1 0 0,1 0 1 0 0,0 0 0 0 0,-1-1 0 0 0,1 1-1 0 0,-1 0 1 0 0,1-1 0 0 0,-1 0 0 0 0,1 1-1 0 0,-1-1 1 0 0,1 0 0 0 0,-1 0 0 0 0,0 0 0 0 0,1-1-1 0 0,1-1 1 0 0,9-6-256 0 0,0 0 1 0 0,-1-1-1 0 0,0 0 0 0 0,-1-1 0 0 0,0 0 0 0 0,-1-1 1 0 0,0 0-1 0 0,-1-1 0 0 0,10-17 0 0 0,-5 5 73 0 0,-1 0 0 0 0,-2-1 0 0 0,0 0 0 0 0,8-35 0 0 0,-12 33 320 0 0,-2 0 0 0 0,-1-1 1 0 0,-1 1-1 0 0,-1-1 0 0 0,-4-49 0 0 0,2 77-53 0 0,0 1 0 0 0,0-1 0 0 0,0 0 0 0 0,0 1 0 0 0,0-1 0 0 0,0 0 0 0 0,0 1-1 0 0,-1-1 1 0 0,1 0 0 0 0,0 1 0 0 0,0-1 0 0 0,0 0 0 0 0,-1 1 0 0 0,1-1-1 0 0,0 1 1 0 0,-1-1 0 0 0,1 1 0 0 0,-1-1 0 0 0,0 0 0 0 0,-5 7 537 0 0,-3 20 80 0 0,8-13-432 0 0,-1 9 64 0 0,0-1 0 0 0,2 1-1 0 0,0 0 1 0 0,2-1 0 0 0,0 1 0 0 0,7 24 0 0 0,-4-27 34 0 0,1 0 0 0 0,1 0-1 0 0,13 24 1 0 0,-18-39-253 0 0,1 1 1 0 0,0-1-1 0 0,0 1 1 0 0,0-1-1 0 0,0 0 1 0 0,1 0-1 0 0,-1 0 1 0 0,1-1-1 0 0,0 1 1 0 0,0-1-1 0 0,0 0 1 0 0,1 0-1 0 0,-1 0 1 0 0,1-1-1 0 0,-1 1 1 0 0,1-1-1 0 0,0 0 0 0 0,6 1 1 0 0,-8-3-48 0 0,0 0 0 0 0,0 0 1 0 0,0 0-1 0 0,0 0 0 0 0,-1-1 0 0 0,1 1 0 0 0,0-1 1 0 0,0 0-1 0 0,0 0 0 0 0,0 0 0 0 0,-1 0 1 0 0,1-1-1 0 0,0 1 0 0 0,-1-1 0 0 0,1 1 0 0 0,-1-1 1 0 0,0 0-1 0 0,1 0 0 0 0,-1 0 0 0 0,0 0 1 0 0,0 0-1 0 0,0-1 0 0 0,0 1 0 0 0,-1-1 0 0 0,2-2 1 0 0,5-8-42 0 0,-1 1 0 0 0,0-1 1 0 0,7-23-1 0 0,-6 12 5 0 0,-2 0 1 0 0,0 0-1 0 0,-2-1 0 0 0,2-29 0 0 0,-2-101 53 0 0,-4 124 2 0 0,0-56 16 0 0,11 165 318 0 0,-7-43-339 0 0,-3-12-419 0 0,1 1 1 0 0,2-1-1 0 0,0 0 0 0 0,1 0 0 0 0,1-1 0 0 0,13 32 1 0 0,-14-43-376 0 0,11 16-2313 0 0,-10-18 1387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2.126"/>
    </inkml:context>
    <inkml:brush xml:id="br0">
      <inkml:brushProperty name="width" value="0.05" units="cm"/>
      <inkml:brushProperty name="height" value="0.05" units="cm"/>
    </inkml:brush>
  </inkml:definitions>
  <inkml:trace contextRef="#ctx0" brushRef="#br0">33 175 9841 0 0,'-1'1'102'0'0,"1"-1"-1"0"0,-1 1 1 0 0,1-1-1 0 0,-1 1 1 0 0,0-1 0 0 0,1 1-1 0 0,-1 0 1 0 0,1-1 0 0 0,-1 1-1 0 0,1 0 1 0 0,0 0-1 0 0,-1-1 1 0 0,1 1 0 0 0,0 0-1 0 0,-1 0 1 0 0,1 0 0 0 0,0-1-1 0 0,0 1 1 0 0,0 0 0 0 0,0 0-1 0 0,0 0 1 0 0,0 0-1 0 0,0-1 1 0 0,0 1 0 0 0,0 0-1 0 0,0 0 1 0 0,0 0 0 0 0,1 0-1 0 0,-1-1 1 0 0,0 1 0 0 0,0 0-1 0 0,1 0 1 0 0,-1-1-1 0 0,1 1 1 0 0,-1 0 0 0 0,1 0-1 0 0,-1-1 1 0 0,1 1 0 0 0,-1-1-1 0 0,1 1 1 0 0,-1 0-1 0 0,1-1 1 0 0,0 1 0 0 0,1 0-1 0 0,4 3 157 0 0,0 0 1 0 0,1 0-1 0 0,0-1 0 0 0,12 5 0 0 0,-17-7-258 0 0,1 0 1 0 0,0 0-1 0 0,0 0 0 0 0,-1-1 1 0 0,1 1-1 0 0,0-1 1 0 0,0 0-1 0 0,0 0 1 0 0,0 0-1 0 0,0 0 0 0 0,0 0 1 0 0,-1 0-1 0 0,1-1 1 0 0,0 0-1 0 0,0 1 1 0 0,0-1-1 0 0,2-1 0 0 0,-1-1-38 0 0,0 1-1 0 0,0 0 0 0 0,0-1 0 0 0,-1 0 1 0 0,1 0-1 0 0,-1 0 0 0 0,0 0 0 0 0,0-1 1 0 0,5-6-1 0 0,-1-2-109 0 0,0 1 1 0 0,-1-2-1 0 0,0 1 1 0 0,-1-1-1 0 0,0 0 1 0 0,3-15-1 0 0,-8 25 142 0 0,0 0 1 0 0,0 0-1 0 0,0 0 0 0 0,0 0 0 0 0,0 0 1 0 0,-1 0-1 0 0,1 0 0 0 0,-1 0 1 0 0,0 0-1 0 0,0 0 0 0 0,0 1 1 0 0,0-1-1 0 0,-1 0 0 0 0,1 0 0 0 0,-1 1 1 0 0,0-1-1 0 0,1 1 0 0 0,-5-5 1 0 0,3 4 17 0 0,0 0 0 0 0,0 0 0 0 0,0 0 1 0 0,0 0-1 0 0,0 1 0 0 0,-1-1 1 0 0,1 1-1 0 0,-1 0 0 0 0,0 0 0 0 0,0 0 1 0 0,1 0-1 0 0,-9-2 0 0 0,7 4 9 0 0,1 0-1 0 0,-1 0 1 0 0,1 0-1 0 0,-1 0 1 0 0,1 1 0 0 0,-1 0-1 0 0,1 0 1 0 0,0 0-1 0 0,-1 1 1 0 0,1-1-1 0 0,0 1 1 0 0,0 0-1 0 0,0 0 1 0 0,0 0-1 0 0,1 1 1 0 0,-1-1-1 0 0,0 1 1 0 0,1 0-1 0 0,0 0 1 0 0,0 0-1 0 0,0 0 1 0 0,0 1 0 0 0,-5 7-1 0 0,2-2 104 0 0,0 1 0 0 0,1-1 0 0 0,0 1 0 0 0,0 0 0 0 0,1 1 1 0 0,1-1-1 0 0,0 1 0 0 0,-3 16 0 0 0,4-11 55 0 0,1 0 0 0 0,1 0 0 0 0,1 0 0 0 0,0 1 0 0 0,1-1 0 0 0,0 0 0 0 0,2-1 0 0 0,0 1 0 0 0,0 0 0 0 0,2-1 0 0 0,0 0 0 0 0,8 15 0 0 0,-9-21-103 0 0,0-1 0 0 0,1 0 0 0 0,0 0 1 0 0,0 0-1 0 0,0-1 0 0 0,1 0 0 0 0,0 0 0 0 0,1-1 0 0 0,10 8 1 0 0,-12-10-98 0 0,0-1 0 0 0,0 0 1 0 0,1 0-1 0 0,-1 0 0 0 0,1-1 1 0 0,0 0-1 0 0,0 0 0 0 0,0-1 1 0 0,0 0-1 0 0,0 0 0 0 0,0-1 1 0 0,0 0-1 0 0,14-1 0 0 0,-7-1-306 0 0,0-1-1 0 0,0-1 0 0 0,0-1 0 0 0,0 0 1 0 0,-1 0-1 0 0,0-1 0 0 0,0-1 0 0 0,0 0 1 0 0,14-12-1 0 0,-1 0-1378 0 0,0-2-1 0 0,43-48 1 0 0,-55 54 811 0 0,-2-2-1 0 0,0 1 1 0 0,16-31-1 0 0,-12 18-305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9.209"/>
    </inkml:context>
    <inkml:brush xml:id="br0">
      <inkml:brushProperty name="width" value="0.1" units="cm"/>
      <inkml:brushProperty name="height" value="0.1" units="cm"/>
    </inkml:brush>
  </inkml:definitions>
  <inkml:trace contextRef="#ctx0" brushRef="#br0">26 163 7905 0 0,'0'0'13'0'0,"1"0"1"0"0,-1 0 0 0 0,1 0-1 0 0,-1 0 1 0 0,1 0 0 0 0,0 0-1 0 0,-1 0 1 0 0,1 0 0 0 0,-1 0-1 0 0,1 0 1 0 0,-1 0-1 0 0,1-1 1 0 0,-1 1 0 0 0,1 0-1 0 0,-1 0 1 0 0,1-1 0 0 0,-1 1-1 0 0,1 0 1 0 0,-1-1 0 0 0,1 1-1 0 0,-1 0 1 0 0,0-1 0 0 0,1 1-1 0 0,-1 0 1 0 0,1-2-1 0 0,-1 2 50 0 0,0-1-1 0 0,0 1 0 0 0,0 0 0 0 0,0-1 0 0 0,0 1 1 0 0,0-1-1 0 0,0 1 0 0 0,0-1 0 0 0,0 1 0 0 0,0 0 1 0 0,0-1-1 0 0,0 1 0 0 0,-1-1 0 0 0,1 1 0 0 0,0 0 0 0 0,0-1 1 0 0,0 1-1 0 0,-1-1 0 0 0,1 1 0 0 0,0 0 0 0 0,-1-1 1 0 0,1 1-1 0 0,-1-1 0 0 0,1 1 10 0 0,-1-1 1 0 0,1 1-1 0 0,-1 0 1 0 0,1-1-1 0 0,-1 1 1 0 0,1-1-1 0 0,-1 1 1 0 0,0 0-1 0 0,1-1 1 0 0,-1 1-1 0 0,1 0 1 0 0,-1 0-1 0 0,0 0 1 0 0,1-1-1 0 0,-1 1 1 0 0,0 0-1 0 0,1 0 1 0 0,-1 0-1 0 0,0 0 1 0 0,1 0-1 0 0,-1 0 1 0 0,0 0-1 0 0,1 0 1 0 0,-1 1-1 0 0,0-1 0 0 0,1 0 1 0 0,-1 0-1 0 0,0 0 1 0 0,1 1-1 0 0,-1-1 1 0 0,1 0-1 0 0,-1 1 1 0 0,0-1-1 0 0,1 0 1 0 0,-1 1-1 0 0,1-1 1 0 0,-1 1-1 0 0,1-1 1 0 0,-1 1-1 0 0,1-1 1 0 0,0 1-1 0 0,-1 0 1 0 0,1 0-1 0 0,-3 7 21 0 0,1 1 0 0 0,0-1-1 0 0,1 1 1 0 0,0-1 0 0 0,0 1 0 0 0,1 0-1 0 0,0 0 1 0 0,3 14 0 0 0,-2-4 14 0 0,21 267 151 0 0,-22-285-264 0 0,0 0 0 0 0,0 0 0 0 0,0 0 0 0 0,0 0 0 0 0,0 0 0 0 0,0 0 0 0 0,0 0 0 0 0,0 0 0 0 0,1 0 0 0 0,-1 1 0 0 0,0-1 0 0 0,1 0 0 0 0,-1 0 0 0 0,1 0 0 0 0,-1 0 0 0 0,1-1 0 0 0,-1 1 0 0 0,1 0 0 0 0,0 0 0 0 0,-1 0 0 0 0,1 0 0 0 0,0-1 0 0 0,1 2 1 0 0,-1-2-21 0 0,0 0 0 0 0,0 0 0 0 0,0-1 0 0 0,0 1 0 0 0,-1 0 0 0 0,1-1 0 0 0,0 1 0 0 0,0-1 0 0 0,0 1 0 0 0,0-1 0 0 0,-1 1 0 0 0,1-1 0 0 0,0 0 0 0 0,-1 1 0 0 0,1-1 0 0 0,0 0 0 0 0,-1 0 0 0 0,1 1 0 0 0,-1-1 0 0 0,1-1 0 0 0,6-10-273 0 0,0 1 0 0 0,7-20-1 0 0,-1-3-53 0 0,-1-1 0 0 0,13-73-1 0 0,-1-74 310 0 0,-22 162 22 0 0,-1 1 21 0 0,0 10 5 0 0,-1-1 1 0 0,1 0-1 0 0,1 0 0 0 0,0 1 0 0 0,0-1 0 0 0,1 1 0 0 0,7-16 0 0 0,-10 24-1 0 0,0 1-1 0 0,0 0 1 0 0,0 0-1 0 0,0-1 0 0 0,0 1 1 0 0,0 0-1 0 0,1 0 1 0 0,-1-1-1 0 0,0 1 1 0 0,0 0-1 0 0,0 0 0 0 0,1 0 1 0 0,-1 0-1 0 0,0-1 1 0 0,0 1-1 0 0,0 0 0 0 0,1 0 1 0 0,-1 0-1 0 0,0 0 1 0 0,0 0-1 0 0,1 0 0 0 0,-1 0 1 0 0,0-1-1 0 0,0 1 1 0 0,1 0-1 0 0,-1 0 1 0 0,0 0-1 0 0,1 0 0 0 0,-1 0 1 0 0,0 0-1 0 0,0 0 1 0 0,1 0-1 0 0,-1 1 0 0 0,0-1 1 0 0,0 0-1 0 0,1 0 1 0 0,6 9 151 0 0,3 14 155 0 0,22 134 733 0 0,-8-32-448 0 0,-24-122-572 0 0,16 54 202 0 0,-14-52-216 0 0,0 0 0 0 0,1 0 0 0 0,-1 0 0 0 0,1 0 0 0 0,0 0 1 0 0,0 0-1 0 0,0-1 0 0 0,6 6 0 0 0,-8-10-6 0 0,-1 0-1 0 0,1 0 1 0 0,-1 0 0 0 0,1 1-1 0 0,-1-1 1 0 0,1-1 0 0 0,-1 1 0 0 0,1 0-1 0 0,0 0 1 0 0,-1 0 0 0 0,1 0-1 0 0,-1 0 1 0 0,1 0 0 0 0,-1 0-1 0 0,1-1 1 0 0,-1 1 0 0 0,1 0 0 0 0,-1 0-1 0 0,0-1 1 0 0,1 1 0 0 0,-1 0-1 0 0,1-1 1 0 0,-1 1 0 0 0,0-1 0 0 0,1 1-1 0 0,-1 0 1 0 0,0-1 0 0 0,1 1-1 0 0,-1-1 1 0 0,0 1 0 0 0,0-1-1 0 0,1 1 1 0 0,-1-1 0 0 0,0 1 0 0 0,0-1-1 0 0,0 0 1 0 0,12-23 34 0 0,2-18-40 0 0,16-76 0 0 0,-23 84-1 0 0,1-1 0 0 0,2 1 0 0 0,27-63 0 0 0,-35 94 8 0 0,0-1 0 0 0,0 0 0 0 0,1 1 0 0 0,-1-1 0 0 0,1 1 0 0 0,0-1 0 0 0,0 1 0 0 0,4-3 0 0 0,-6 5-2 0 0,0 1 1 0 0,0-1 0 0 0,0 0-1 0 0,0 1 1 0 0,0-1 0 0 0,0 1-1 0 0,0-1 1 0 0,1 1 0 0 0,-1 0-1 0 0,0-1 1 0 0,0 1 0 0 0,0 0-1 0 0,1 0 1 0 0,-1 0 0 0 0,0 0-1 0 0,0 0 1 0 0,1 0 0 0 0,-1 0-1 0 0,0 0 1 0 0,0 1 0 0 0,1-1 0 0 0,-1 0-1 0 0,0 1 1 0 0,0-1 0 0 0,0 1-1 0 0,0-1 1 0 0,0 1 0 0 0,0 0-1 0 0,0-1 1 0 0,0 1 0 0 0,0 0-1 0 0,0 0 1 0 0,1 0 0 0 0,4 6 52 0 0,1 0 1 0 0,-2 0-1 0 0,1 1 1 0 0,-1 0-1 0 0,0 0 1 0 0,-1 0-1 0 0,7 15 1 0 0,18 65 359 0 0,-27-82-392 0 0,31 136 316 0 0,-1-4-1441 0 0,-20-82-1012 0 0,-7-28 453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2.479"/>
    </inkml:context>
    <inkml:brush xml:id="br0">
      <inkml:brushProperty name="width" value="0.05" units="cm"/>
      <inkml:brushProperty name="height" value="0.05" units="cm"/>
    </inkml:brush>
  </inkml:definitions>
  <inkml:trace contextRef="#ctx0" brushRef="#br0">120 213 7741 0 0,'-12'-37'712'0'0,"-3"1"0"0"0,0 0-1 0 0,-41-66 1 0 0,56 102-675 0 0,0 0 0 0 0,-1-1 0 0 0,1 1-1 0 0,0 0 1 0 0,0 0 0 0 0,-1 0 0 0 0,1 0 0 0 0,0 0-1 0 0,-1 0 1 0 0,1 0 0 0 0,0 0 0 0 0,0 0-1 0 0,-1 0 1 0 0,1 0 0 0 0,0 0 0 0 0,-1 0 0 0 0,1 0-1 0 0,0 0 1 0 0,0 0 0 0 0,-1 0 0 0 0,1 0 0 0 0,0 0-1 0 0,-1 0 1 0 0,1 1 0 0 0,0-1 0 0 0,0 0-1 0 0,-1 0 1 0 0,1 0 0 0 0,0 0 0 0 0,0 1 0 0 0,-1-1-1 0 0,1 0 1 0 0,0 0 0 0 0,0 0 0 0 0,0 1-1 0 0,0-1 1 0 0,-1 0 0 0 0,1 0 0 0 0,0 1 0 0 0,0-1-1 0 0,-7 11 453 0 0,5-3-174 0 0,1 1 0 0 0,0-1 0 0 0,0 1-1 0 0,1 0 1 0 0,0-1 0 0 0,3 15 0 0 0,-2-10 7 0 0,2 10 221 0 0,1-1 0 0 0,0 0 0 0 0,15 40 0 0 0,-16-54-436 0 0,6 26 608 0 0,9 68 1 0 0,-6-28-227 0 0,0-4-249 0 0,28 109-2594 0 0,-27-129-322 0 0,-4-31 925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2.817"/>
    </inkml:context>
    <inkml:brush xml:id="br0">
      <inkml:brushProperty name="width" value="0.05" units="cm"/>
      <inkml:brushProperty name="height" value="0.05" units="cm"/>
    </inkml:brush>
  </inkml:definitions>
  <inkml:trace contextRef="#ctx0" brushRef="#br0">34 323 8929 0 0,'-1'-1'60'0'0,"-1"-1"1"0"0,1 1-1 0 0,-1 0 1 0 0,1-1-1 0 0,0 1 1 0 0,0-1-1 0 0,0 1 0 0 0,0-1 1 0 0,0 1-1 0 0,0-1 1 0 0,0 0-1 0 0,0 0 1 0 0,0-2-1 0 0,-8-23 481 0 0,6 11-593 0 0,0 1 0 0 0,2-1 1 0 0,0 0-1 0 0,0 0 1 0 0,2 0-1 0 0,0 0 0 0 0,5-24 1 0 0,-6 39 51 0 0,0 1-1 0 0,0-1 1 0 0,0 0 0 0 0,0 1 0 0 0,0-1-1 0 0,0 0 1 0 0,0 1 0 0 0,0-1 0 0 0,1 0 0 0 0,-1 1-1 0 0,0-1 1 0 0,1 1 0 0 0,-1-1 0 0 0,0 0-1 0 0,1 1 1 0 0,-1-1 0 0 0,0 1 0 0 0,1-1-1 0 0,-1 1 1 0 0,1-1 0 0 0,-1 1 0 0 0,1 0-1 0 0,-1-1 1 0 0,1 1 0 0 0,-1 0 0 0 0,1-1-1 0 0,0 1 1 0 0,-1 0 0 0 0,1-1 0 0 0,-1 1-1 0 0,1 0 1 0 0,0 0 0 0 0,-1 0 0 0 0,1 0 0 0 0,0 0-1 0 0,-1 0 1 0 0,1 0 0 0 0,0 0 0 0 0,1-4 522 0 0,-1 1 0 0 0,0-1 1 0 0,0 0-1 0 0,-1 1 1 0 0,1-1-1 0 0,-1 1 1 0 0,0-1-1 0 0,0 0 1 0 0,0-4-1 0 0,4-39 1386 0 0,2 30-290 0 0,-6 17-1586 0 0,0 0 0 0 0,0 0 0 0 0,0 0 0 0 0,0 1 0 0 0,0-1 0 0 0,0 0 0 0 0,0 0 0 0 0,0 0 0 0 0,0 0 0 0 0,0 0 0 0 0,0 0-1 0 0,0 0 1 0 0,0 0 0 0 0,0 0 0 0 0,0 0 0 0 0,0 0 0 0 0,0 1 0 0 0,0-1 0 0 0,0 0 0 0 0,0 0 0 0 0,0 0 0 0 0,0 0 0 0 0,0 0 0 0 0,0 0 0 0 0,0 0 0 0 0,0 0 0 0 0,0 0-1 0 0,0 0 1 0 0,0 0 0 0 0,1 0 0 0 0,-1 0 0 0 0,0 0 0 0 0,0 0 0 0 0,0 0 0 0 0,0 0 0 0 0,0 0 0 0 0,0 0 0 0 0,0 0 0 0 0,0 0 0 0 0,0 0 0 0 0,0 0 0 0 0,0 0 0 0 0,1 0-1 0 0,-1 0 1 0 0,0 0 0 0 0,0 0 0 0 0,0 0 0 0 0,0 0 0 0 0,0 0 0 0 0,0 0 0 0 0,0 0 0 0 0,0 0 0 0 0,0 0 0 0 0,0 0 0 0 0,0 0 0 0 0,0 0 0 0 0,1 0 0 0 0,-1 0 0 0 0,0 0-1 0 0,0 0 1 0 0,0 0 0 0 0,0 0 0 0 0,0 0 0 0 0,0 0 0 0 0,0 0 0 0 0,0 0 0 0 0,0-1 0 0 0,0 1 0 0 0,3 29 2766 0 0,-3-19-3261 0 0,4 44 403 0 0,10 168-118 0 0,-6-98-592 0 0,-1-53-733 0 0,-2-42-408 0 0,-2 0 0 0 0,-2 0 1 0 0,0 0-1 0 0,-7 53 0 0 0,6-78 70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3.187"/>
    </inkml:context>
    <inkml:brush xml:id="br0">
      <inkml:brushProperty name="width" value="0.05" units="cm"/>
      <inkml:brushProperty name="height" value="0.05" units="cm"/>
    </inkml:brush>
  </inkml:definitions>
  <inkml:trace contextRef="#ctx0" brushRef="#br0">211 821 12205 0 0,'0'0'166'0'0,"-8"-5"144"0"0,-33-17 3945 0 0,38 19-3845 0 0,-11-11-119 0 0,11 11 202 0 0,15-1-374 0 0,2-1-79 0 0,-9 3-25 0 0,0 0 0 0 0,0 1 0 0 0,0-1-1 0 0,0 1 1 0 0,0 0 0 0 0,1 0 0 0 0,-1 1 0 0 0,0-1 0 0 0,1 1-1 0 0,-1 0 1 0 0,9 2 0 0 0,33 4 72 0 0,53-1 0 0 0,-81-5-679 0 0,1-1 0 0 0,-1-1 0 0 0,1-1 0 0 0,-1-1 0 0 0,29-9 0 0 0,-22-1-2313 0 0</inkml:trace>
  <inkml:trace contextRef="#ctx0" brushRef="#br0" timeOffset="1">89 255 9401 0 0,'-15'-18'157'0'0,"1"-1"0"0"0,-15-25 0 0 0,24 35 4 0 0,1 0 0 0 0,0-1 0 0 0,0 1-1 0 0,1-1 1 0 0,0 1 0 0 0,0-1 0 0 0,-1-18-1 0 0,3 25-100 0 0,1 1 0 0 0,0-1 0 0 0,0 0 0 0 0,0 1 0 0 0,1-1 1 0 0,-1 1-1 0 0,0-1 0 0 0,1 0 0 0 0,0 1 0 0 0,0-1 0 0 0,-1 1 0 0 0,2 0 0 0 0,-1-1 0 0 0,0 1 0 0 0,0 0 0 0 0,1-1 0 0 0,-1 1 0 0 0,4-3 0 0 0,-2 2-8 0 0,0 0 0 0 0,1 1 1 0 0,-1 0-1 0 0,1 0 0 0 0,-1 0 0 0 0,1 0 1 0 0,0 0-1 0 0,0 1 0 0 0,0-1 0 0 0,7 0 1 0 0,5-1-11 0 0,1 1 0 0 0,-1 1-1 0 0,0 1 1 0 0,29 3 0 0 0,-30-2-216 0 0,-1 0 0 0 0,0 1-1 0 0,1 1 1 0 0,-1 1 0 0 0,0 0-1 0 0,-1 1 1 0 0,1 0 0 0 0,16 9-1 0 0,-5 1-675 0 0,0-3-137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3.755"/>
    </inkml:context>
    <inkml:brush xml:id="br0">
      <inkml:brushProperty name="width" value="0.05" units="cm"/>
      <inkml:brushProperty name="height" value="0.05" units="cm"/>
    </inkml:brush>
  </inkml:definitions>
  <inkml:trace contextRef="#ctx0" brushRef="#br0">177 765 8893 0 0,'6'-8'196'0'0,"0"0"1"0"0,0-1 0 0 0,0 1 0 0 0,-1-1-1 0 0,0 0 1 0 0,-1 0 0 0 0,0-1-1 0 0,-1 0 1 0 0,0 1 0 0 0,0-1-1 0 0,2-14 1 0 0,-5 15-64 0 0,1 1 0 0 0,-1-1 0 0 0,-1 1 0 0 0,1-1 0 0 0,-1 1-1 0 0,-1-1 1 0 0,0 1 0 0 0,0 0 0 0 0,0-1 0 0 0,-1 1 0 0 0,-1 0 0 0 0,1 1 0 0 0,-1-1 0 0 0,-8-11 0 0 0,11 18-87 0 0,0-1 0 0 0,0 1 1 0 0,0 0-1 0 0,0 0 0 0 0,0 0 1 0 0,-1 0-1 0 0,1 0 0 0 0,0 0 1 0 0,-1 0-1 0 0,1 0 1 0 0,-1 0-1 0 0,1 0 0 0 0,-1 1 1 0 0,1-1-1 0 0,-1 1 0 0 0,1-1 1 0 0,-1 1-1 0 0,0 0 0 0 0,1 0 1 0 0,-1-1-1 0 0,0 1 0 0 0,1 0 1 0 0,-1 0-1 0 0,0 1 1 0 0,1-1-1 0 0,-1 0 0 0 0,0 0 1 0 0,1 1-1 0 0,-1-1 0 0 0,1 1 1 0 0,-1 0-1 0 0,1-1 0 0 0,-1 1 1 0 0,1 0-1 0 0,-2 1 1 0 0,-5 4 45 0 0,0 1 1 0 0,1-1 0 0 0,0 1 0 0 0,-12 16 0 0 0,0-1 169 0 0,11-13-144 0 0,0 0 0 0 0,1 0-1 0 0,0 0 1 0 0,1 1 0 0 0,0 0 0 0 0,0 0 0 0 0,1 1-1 0 0,1 0 1 0 0,-6 18 0 0 0,8-21-63 0 0,0 0-1 0 0,0 0 1 0 0,1 0 0 0 0,0 0 0 0 0,1 0 0 0 0,-1 1-1 0 0,2-1 1 0 0,-1 0 0 0 0,1 0 0 0 0,1 1-1 0 0,-1-1 1 0 0,1 0 0 0 0,1 0 0 0 0,4 10 0 0 0,-7-16-47 0 0,1-1 0 0 0,0 1 0 0 0,0 0 0 0 0,1 0 0 0 0,-1-1 0 0 0,0 1 0 0 0,1 0-1 0 0,-1-1 1 0 0,1 0 0 0 0,-1 1 0 0 0,1-1 0 0 0,-1 0 0 0 0,1 0 0 0 0,0 0 0 0 0,0 0 0 0 0,0 0 0 0 0,0 0 0 0 0,3 1 0 0 0,-2-1-4 0 0,1-1 0 0 0,-1 0 0 0 0,1 1 0 0 0,-1-1 0 0 0,1 0 0 0 0,-1-1 0 0 0,1 1 0 0 0,-1-1 0 0 0,1 1 0 0 0,4-3 0 0 0,1 0-34 0 0,1-1 0 0 0,-1 0 1 0 0,0-1-1 0 0,0 0 1 0 0,0 0-1 0 0,14-13 1 0 0,8-7-155 0 0,-2-2 0 0 0,-1-2 0 0 0,29-38 0 0 0,-47 55 127 0 0,-2-1 1 0 0,0 0 0 0 0,0 0-1 0 0,-1-1 1 0 0,-1 0 0 0 0,0 0-1 0 0,-1 0 1 0 0,-1-1 0 0 0,0 0-1 0 0,-1 0 1 0 0,2-24-1 0 0,-4-1 321 0 0,-2 1-1 0 0,-1 0 0 0 0,-17-77 0 0 0,5 57 315 0 0,-41-107 0 0 0,53 200 386 0 0,25 253 2312 0 0,-13-217-2521 0 0,3-1 0 0 0,23 72-1 0 0,31 32-356 0 0,-42-114-406 0 0,-23-55-12 0 0,0 0 0 0 0,-1 0 0 0 0,2-1 0 0 0,-1 1 0 0 0,0-1 0 0 0,1 1 0 0 0,-1-1 1 0 0,7 5-1 0 0,-9-7-15 0 0,1-1 0 0 0,0 1 0 0 0,0 0 0 0 0,0-1 0 0 0,0 1 0 0 0,-1-1 0 0 0,1 0 0 0 0,0 1 0 0 0,0-1 0 0 0,0 0 0 0 0,0 1 1 0 0,0-1-1 0 0,0 0 0 0 0,0 0 0 0 0,0 0 0 0 0,0 0 0 0 0,0 0 0 0 0,0 0 0 0 0,0 0 0 0 0,0 0 0 0 0,0-1 0 0 0,0 1 0 0 0,0 0 0 0 0,0 0 0 0 0,0-1 0 0 0,0 1 1 0 0,0-1-1 0 0,0 1 0 0 0,0-1 0 0 0,-1 1 0 0 0,1-1 0 0 0,0 0 0 0 0,0 1 0 0 0,0-1 0 0 0,-1 0 0 0 0,1 1 0 0 0,0-1 0 0 0,-1 0 0 0 0,1 0 0 0 0,-1 0 0 0 0,1-1 1 0 0,3-3-418 0 0,0 0 0 0 0,0-1 0 0 0,-1 0 0 0 0,0 1 0 0 0,0-1 0 0 0,0 0 1 0 0,-1 0-1 0 0,0-1 0 0 0,0 1 0 0 0,0 0 0 0 0,-1-1 0 0 0,0 1 1 0 0,-1-1-1 0 0,1 1 0 0 0,-2-13 0 0 0,-4-7-1859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5.596"/>
    </inkml:context>
    <inkml:brush xml:id="br0">
      <inkml:brushProperty name="width" value="0.05" units="cm"/>
      <inkml:brushProperty name="height" value="0.05" units="cm"/>
    </inkml:brush>
  </inkml:definitions>
  <inkml:trace contextRef="#ctx0" brushRef="#br0">106 689 7841 0 0,'-13'-9'97'0'0,"12"9"-52"0"0,0-1-1 0 0,0 1 0 0 0,0-1 1 0 0,0 1-1 0 0,0-1 0 0 0,1 0 1 0 0,-1 1-1 0 0,0-1 0 0 0,0 0 1 0 0,0 0-1 0 0,1 0 0 0 0,-1 0 1 0 0,0 1-1 0 0,1-1 0 0 0,-1 0 1 0 0,1 0-1 0 0,-1 0 0 0 0,1 0 1 0 0,-1 0-1 0 0,1-1 0 0 0,0 1 1 0 0,0 0-1 0 0,-1 0 0 0 0,1 0 1 0 0,0-2-1 0 0,0 1 185 0 0,0-1 0 0 0,0 1 0 0 0,0-1 0 0 0,0 0 0 0 0,0 1-1 0 0,0-1 1 0 0,1 0 0 0 0,0 1 0 0 0,-1-1 0 0 0,1 1 0 0 0,0-1 0 0 0,0 1 0 0 0,0 0 0 0 0,1-1 0 0 0,-1 1 0 0 0,0 0 0 0 0,1 0 0 0 0,0 0 0 0 0,-1 0 0 0 0,4-3 0 0 0,-5 5-198 0 0,0 0 0 0 0,0 0 0 0 0,0 0 0 0 0,0 1 1 0 0,0-1-1 0 0,0 0 0 0 0,0 0 0 0 0,0 0 0 0 0,0 0 1 0 0,0 0-1 0 0,0 0 0 0 0,0 0 0 0 0,0 0 0 0 0,0 0 1 0 0,0 0-1 0 0,0 0 0 0 0,0 0 0 0 0,0 0 0 0 0,0 0 1 0 0,0 1-1 0 0,0-1 0 0 0,0 0 0 0 0,0 0 0 0 0,0 0 1 0 0,0 0-1 0 0,0 0 0 0 0,0 0 0 0 0,0 0 0 0 0,0 0 1 0 0,0 0-1 0 0,0 0 0 0 0,0 0 0 0 0,0 0 0 0 0,1 0 1 0 0,-1 0-1 0 0,0 0 0 0 0,0 0 0 0 0,0 0 0 0 0,0 0 1 0 0,0 0-1 0 0,0 0 0 0 0,0 0 0 0 0,0 0 0 0 0,0 0 1 0 0,0 0-1 0 0,0 0 0 0 0,0 0 0 0 0,0 0 0 0 0,0 0 1 0 0,1 0-1 0 0,-1 0 0 0 0,2 19 48 0 0,15 33 25 0 0,-7-16-95 0 0,-6-22-17 0 0,0 1 0 0 0,-1-1 1 0 0,-1 0-1 0 0,2 27 0 0 0,-4-34 26 0 0,0 0 0 0 0,0 0 0 0 0,-1 0 0 0 0,0 0-1 0 0,0 0 1 0 0,-1-1 0 0 0,1 1 0 0 0,-1 0 0 0 0,-1-1-1 0 0,1 1 1 0 0,-8 11 0 0 0,10-17-7 0 0,-1-1 0 0 0,1 1 0 0 0,0-1 1 0 0,-1 1-1 0 0,1-1 0 0 0,-1 1 0 0 0,1-1 0 0 0,0 0 0 0 0,-1 1 0 0 0,1-1 0 0 0,-1 0 0 0 0,1 1 0 0 0,-1-1 0 0 0,1 0 1 0 0,-1 0-1 0 0,1 1 0 0 0,-1-1 0 0 0,0 0 0 0 0,1 0 0 0 0,-1 0 0 0 0,1 0 0 0 0,-1 0 0 0 0,0 0 0 0 0,1 0 1 0 0,-1 0-1 0 0,1 0 0 0 0,-1 0 0 0 0,1 0 0 0 0,-1 0 0 0 0,0 0 0 0 0,0-1 0 0 0,-1 1 1 0 0,0-1 0 0 0,1-1-1 0 0,-1 1 1 0 0,0 0 0 0 0,1 0 0 0 0,-1-1 0 0 0,1 1-1 0 0,-1-1 1 0 0,-1-2 0 0 0,-22-38-19 0 0,13 14 111 0 0,1 0-1 0 0,2 0 0 0 0,1-1 1 0 0,1 0-1 0 0,1-1 0 0 0,2 1 1 0 0,1-1-1 0 0,1 0 0 0 0,4-40 1 0 0,0 34-91 0 0,2 1 0 0 0,2 0 0 0 0,1 0 1 0 0,2 0-1 0 0,1 1 0 0 0,1 0 0 0 0,26-49 1 0 0,-29 69-19 0 0,0 0 1 0 0,1 0 0 0 0,0 1 0 0 0,1 0-1 0 0,1 0 1 0 0,0 2 0 0 0,1-1 0 0 0,0 1-1 0 0,1 1 1 0 0,0 0 0 0 0,18-10 0 0 0,-20 14 10 0 0,0 1 0 0 0,0 0 1 0 0,1 0-1 0 0,0 1 1 0 0,0 1-1 0 0,0 0 0 0 0,0 0 1 0 0,0 1-1 0 0,0 1 1 0 0,1 0-1 0 0,-1 1 0 0 0,1 0 1 0 0,-1 1-1 0 0,1 0 1 0 0,15 5-1 0 0,-23-5-2 0 0,0 0 0 0 0,0 1 0 0 0,0 0 0 0 0,0 0 0 0 0,0 0 0 0 0,-1 0 0 0 0,1 1 0 0 0,-1 0 0 0 0,1 0 0 0 0,-1 0 0 0 0,0 0 0 0 0,-1 1 0 0 0,1 0 0 0 0,0 0 0 0 0,-1 0 0 0 0,0 0 0 0 0,0 0 0 0 0,0 0 0 0 0,-1 1 0 0 0,1 0 0 0 0,-1-1 0 0 0,0 1 0 0 0,0 0 0 0 0,-1 0 0 0 0,0 0 0 0 0,1 0 0 0 0,-2 1 0 0 0,1-1-1 0 0,0 5 1 0 0,-1 4 7 0 0,0 0 0 0 0,-1-1-1 0 0,-1 1 1 0 0,0-1 0 0 0,0 1-1 0 0,-1-1 1 0 0,-1 0 0 0 0,0 0-1 0 0,-13 24 1 0 0,-1-7 7 0 0,-1-1 1 0 0,-1 0-1 0 0,-2-2 0 0 0,-1 0 1 0 0,-34 30-1 0 0,36-38 10 0 0,-8 8-1 0 0,77-21 585 0 0,-26-4-541 0 0,0 2-1 0 0,0 0 1 0 0,0 0-1 0 0,-1 2 1 0 0,0 1-1 0 0,0 1 1 0 0,0 1-1 0 0,-1 0 1 0 0,-1 1-1 0 0,0 2 0 0 0,0 0 1 0 0,-1 1-1 0 0,0 0 1 0 0,-1 2-1 0 0,17 18 1 0 0,-31-30-33 0 0,0 0 0 0 0,0 0 0 0 0,-1 0 1 0 0,1 1-1 0 0,-1-1 0 0 0,1 1 0 0 0,-1 0 0 0 0,0 0 1 0 0,0 0-1 0 0,-1 0 0 0 0,1 0 0 0 0,-1 0 0 0 0,0 0 1 0 0,0 1-1 0 0,0-1 0 0 0,-1 0 0 0 0,0 1 0 0 0,1-1 1 0 0,-1 0-1 0 0,-1 1 0 0 0,1-1 0 0 0,-1 0 0 0 0,0 0 1 0 0,0 1-1 0 0,0-1 0 0 0,0 0 0 0 0,-1 0 0 0 0,1 0 1 0 0,-1 0-1 0 0,0 0 0 0 0,0 0 0 0 0,-1-1 0 0 0,-3 5 1 0 0,-2 2 5 0 0,-2 0 1 0 0,1 0 0 0 0,-1-1-1 0 0,-1-1 1 0 0,0 1-1 0 0,0-2 1 0 0,0 0 0 0 0,-1 0-1 0 0,0-1 1 0 0,0 0 0 0 0,-1-1-1 0 0,0 0 1 0 0,-18 3 0 0 0,8-2-45 0 0,1-2 1 0 0,-1-1-1 0 0,-1 0 0 0 0,1-2 1 0 0,0 0-1 0 0,0-2 1 0 0,-25-4-1 0 0,39 4-59 0 0,0-1-1 0 0,-1 0 0 0 0,1 0 1 0 0,0-1-1 0 0,1-1 0 0 0,-1 1 1 0 0,-14-9-1 0 0,20 10-46 0 0,0 0-1 0 0,0 0 1 0 0,1-1 0 0 0,-1 1 0 0 0,0-1 0 0 0,1 0 0 0 0,-1 1-1 0 0,1-1 1 0 0,0 0 0 0 0,0-1 0 0 0,0 1 0 0 0,0 0-1 0 0,1 0 1 0 0,-1-1 0 0 0,1 1 0 0 0,0-1 0 0 0,0 1-1 0 0,0-1 1 0 0,1 0 0 0 0,-1 1 0 0 0,1-8 0 0 0,0-2-762 0 0,0-1 1 0 0,2 1-1 0 0,0 0 0 0 0,0-1 1 0 0,1 1-1 0 0,1 0 1 0 0,7-19-1 0 0,-3 18-1028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6.471"/>
    </inkml:context>
    <inkml:brush xml:id="br0">
      <inkml:brushProperty name="width" value="0.05" units="cm"/>
      <inkml:brushProperty name="height" value="0.05" units="cm"/>
    </inkml:brush>
  </inkml:definitions>
  <inkml:trace contextRef="#ctx0" brushRef="#br0">15 294 12865 0 0,'-14'27'1472'0'0,"14"-28"-1352"0"0,1 1 0 0 0,-1 0 0 0 0,0 0 0 0 0,1 0 0 0 0,-1-1 0 0 0,0 1 0 0 0,0 0 0 0 0,1 0 0 0 0,-1-1 0 0 0,0 1 0 0 0,0 0 1 0 0,1-1-1 0 0,-1 1 0 0 0,0 0 0 0 0,0-1 0 0 0,0 1 0 0 0,0 0 0 0 0,0-1 0 0 0,1 1 0 0 0,-1 0 0 0 0,0-1 0 0 0,0 1 0 0 0,0 0 0 0 0,0-1 1 0 0,0 1-1 0 0,0 0 0 0 0,0-1 0 0 0,0 1 0 0 0,0-1 0 0 0,0 0 0 0 0,3 3 1809 0 0,-2-2-2029 0 0,1 1 148 0 0,1 0 0 0 0,0 0-1 0 0,0-1 1 0 0,0 0 0 0 0,-1 1 0 0 0,1-1 0 0 0,0 0 0 0 0,0-1 0 0 0,0 1 0 0 0,-1 0 0 0 0,1-1 0 0 0,0 1-1 0 0,0-1 1 0 0,-1 0 0 0 0,5-2 0 0 0,10-1-123 0 0,7 0-215 0 0,-1-2-1 0 0,40-13 0 0 0,-55 16 198 0 0,-1-1-1 0 0,0 1 1 0 0,0-2-1 0 0,0 1 1 0 0,0-1-1 0 0,0 1 1 0 0,-1-2-1 0 0,0 1 1 0 0,0-1 0 0 0,-1 0-1 0 0,9-12 1 0 0,-11 14 30 0 0,0 0 0 0 0,-1 0 0 0 0,1 0 0 0 0,-1-1 0 0 0,0 1 0 0 0,-1-1 0 0 0,1 1 0 0 0,-1-1 0 0 0,2-9 0 0 0,-3 12 56 0 0,0 0 0 0 0,0 0 1 0 0,-1-1-1 0 0,1 1 0 0 0,0 0 1 0 0,-1 0-1 0 0,1 0 0 0 0,-1-1 1 0 0,0 1-1 0 0,0 0 0 0 0,0 0 1 0 0,0 0-1 0 0,0 0 0 0 0,0 0 1 0 0,0 1-1 0 0,-1-1 0 0 0,1 0 1 0 0,-1 1-1 0 0,1-1 0 0 0,-1 1 1 0 0,0-1-1 0 0,1 1 0 0 0,-4-2 1 0 0,-2-2 27 0 0,-1 1 1 0 0,1 0 0 0 0,-1 1 0 0 0,0-1-1 0 0,0 2 1 0 0,-1-1 0 0 0,1 1-1 0 0,0 0 1 0 0,-1 1 0 0 0,0 0 0 0 0,1 0-1 0 0,-13 1 1 0 0,16 0 24 0 0,0 1 0 0 0,1-1 0 0 0,-1 1 0 0 0,0 0-1 0 0,0 0 1 0 0,0 0 0 0 0,1 1 0 0 0,-1 0 0 0 0,1 0 0 0 0,-1 0-1 0 0,1 0 1 0 0,0 1 0 0 0,0 0 0 0 0,0 0 0 0 0,0 0 0 0 0,0 0 0 0 0,1 0-1 0 0,-1 1 1 0 0,1 0 0 0 0,0-1 0 0 0,0 1 0 0 0,0 0 0 0 0,-2 6-1 0 0,-2 6 181 0 0,1 1 0 0 0,1 0 0 0 0,1 0 1 0 0,0 0-1 0 0,1 0 0 0 0,1 0 0 0 0,1 1 0 0 0,0-1 0 0 0,3 19 0 0 0,-2-30-162 0 0,1 0 0 0 0,0 1 1 0 0,0-1-1 0 0,1 0 0 0 0,0 0 1 0 0,0 0-1 0 0,1 0 0 0 0,-1-1 1 0 0,1 1-1 0 0,0 0 0 0 0,1-1 0 0 0,-1 0 1 0 0,1 0-1 0 0,0 0 0 0 0,1-1 1 0 0,-1 1-1 0 0,1-1 0 0 0,7 6 1 0 0,-5-6-67 0 0,1 0 1 0 0,-1 0-1 0 0,1 0 0 0 0,0-1 1 0 0,0-1-1 0 0,0 1 1 0 0,1-1-1 0 0,-1 0 0 0 0,1-1 1 0 0,-1 0-1 0 0,1 0 1 0 0,16-2-1 0 0,0-1-108 0 0,0-1 1 0 0,0-2-1 0 0,39-12 0 0 0,71-32-761 0 0,-86 30 458 0 0,-15 6 36 0 0,0-2 0 0 0,56-32 1 0 0,-82 42 344 0 0,0 0 0 0 0,0-1 1 0 0,0 0-1 0 0,-1 0 1 0 0,0-1-1 0 0,0 0 0 0 0,0 0 1 0 0,-1-1-1 0 0,0 1 1 0 0,-1-1-1 0 0,0-1 0 0 0,0 1 1 0 0,-1-1-1 0 0,0 0 1 0 0,6-18-1 0 0,-9 21 29 0 0,-1-1-1 0 0,0 1 1 0 0,0 0-1 0 0,0-1 1 0 0,0 1-1 0 0,-1 0 1 0 0,0-1-1 0 0,-1 1 1 0 0,1 0-1 0 0,-1 0 1 0 0,-1 0-1 0 0,1 0 1 0 0,-1 0-1 0 0,0 1 1 0 0,0-1-1 0 0,0 1 1 0 0,-1-1-1 0 0,0 1 1 0 0,-4-5-1 0 0,5 7 6 0 0,0 0 0 0 0,0 0 1 0 0,0 0-1 0 0,0 0 0 0 0,-1 1 0 0 0,1-1 0 0 0,-1 1 0 0 0,1 0 0 0 0,-1 0 0 0 0,0 0 0 0 0,0 0 0 0 0,0 1 0 0 0,0 0 0 0 0,0-1 1 0 0,0 1-1 0 0,0 1 0 0 0,0-1 0 0 0,0 1 0 0 0,-1-1 0 0 0,1 1 0 0 0,0 0 0 0 0,0 1 0 0 0,0-1 0 0 0,-1 1 0 0 0,1 0 0 0 0,0 0 1 0 0,0 0-1 0 0,0 0 0 0 0,-6 4 0 0 0,4-2 7 0 0,0 1 0 0 0,1 0 0 0 0,-1 0 0 0 0,1 1 0 0 0,0 0 0 0 0,0 0 0 0 0,0 0 0 0 0,0 0 0 0 0,1 1 0 0 0,0 0 1 0 0,0-1-1 0 0,1 2 0 0 0,0-1 0 0 0,-5 12 0 0 0,7-14 7 0 0,0 0-1 0 0,-1 0 1 0 0,2 0 0 0 0,-1 0-1 0 0,0 1 1 0 0,1-1 0 0 0,0 0 0 0 0,0 0-1 0 0,0 1 1 0 0,0-1 0 0 0,1 0-1 0 0,0 0 1 0 0,0 0 0 0 0,0 1 0 0 0,0-1-1 0 0,0 0 1 0 0,1 0 0 0 0,0-1-1 0 0,0 1 1 0 0,0 0 0 0 0,0 0 0 0 0,1-1-1 0 0,-1 0 1 0 0,1 1 0 0 0,6 4-1 0 0,-6-5-23 0 0,1-1-1 0 0,-1 1 0 0 0,1-1 0 0 0,0 0 0 0 0,0 0 0 0 0,0 0 0 0 0,0-1 0 0 0,0 1 0 0 0,0-1 0 0 0,1 0 0 0 0,-1 0 0 0 0,0-1 0 0 0,1 1 0 0 0,-1-1 0 0 0,0 0 1 0 0,1 0-1 0 0,-1 0 0 0 0,1-1 0 0 0,-1 0 0 0 0,6-1 0 0 0,8-3-123 0 0,0-1 0 0 0,0 0 0 0 0,22-13 1 0 0,-35 17 91 0 0,8-5-66 0 0,0 1 1 0 0,22-17-1 0 0,-31 20 106 0 0,-1 0 0 0 0,1 0-1 0 0,-1 0 1 0 0,0-1 0 0 0,0 1-1 0 0,0-1 1 0 0,0 1 0 0 0,0-1-1 0 0,-1 0 1 0 0,0 0 0 0 0,1-1-1 0 0,1-6 1 0 0,-4 11 7 0 0,0 1-1 0 0,-1-1 0 0 0,1 0 1 0 0,0 1-1 0 0,-1-1 1 0 0,1 0-1 0 0,0 1 1 0 0,-1-1-1 0 0,1 0 1 0 0,0 1-1 0 0,-1-1 0 0 0,1 0 1 0 0,-1 0-1 0 0,1 0 1 0 0,0 1-1 0 0,-1-1 1 0 0,1 0-1 0 0,-1 0 1 0 0,1 0-1 0 0,-1 0 1 0 0,1 0-1 0 0,-1 0 0 0 0,1 0 1 0 0,-1 0-1 0 0,1 0 1 0 0,-1 0-1 0 0,1 0 1 0 0,0 0-1 0 0,-1 0 1 0 0,1 0-1 0 0,-1 0 0 0 0,1-1 1 0 0,-1 1-1 0 0,1 0 1 0 0,0 0-1 0 0,-1 0 1 0 0,1-1-1 0 0,-1 1 1 0 0,1 0-1 0 0,0-1 1 0 0,-1 1-1 0 0,1 0 0 0 0,0-1 1 0 0,-1 1-1 0 0,1 0 1 0 0,0-1-1 0 0,0 1 1 0 0,-1-1-1 0 0,1 1 1 0 0,0 0-1 0 0,0-1 1 0 0,0 1-1 0 0,0-1 0 0 0,-1 1 1 0 0,1-1-1 0 0,0 1 1 0 0,0-1-1 0 0,0 1 1 0 0,0-1-1 0 0,0 1 1 0 0,0 0-1 0 0,0-1 0 0 0,0 1 1 0 0,1-1-1 0 0,-5 12 69 0 0,0 1 0 0 0,2 0 0 0 0,-1 0 0 0 0,2 0-1 0 0,-1 0 1 0 0,2 0 0 0 0,0 13 0 0 0,0-4 93 0 0,0 31 693 0 0,13 102-1 0 0,24 50 174 0 0,5 44-293 0 0,-41-240-708 0 0,0-1-1 0 0,0 1 0 0 0,-1 0 0 0 0,0-1 0 0 0,0 1 1 0 0,-1-1-1 0 0,0 1 0 0 0,0-1 0 0 0,-4 10 1 0 0,5-16-30 0 0,0-1 1 0 0,0 1 0 0 0,0-1 0 0 0,-1 0-1 0 0,1 1 1 0 0,0-1 0 0 0,-1 1 0 0 0,1-1-1 0 0,0 0 1 0 0,-1 1 0 0 0,1-1 0 0 0,0 0-1 0 0,-1 0 1 0 0,1 1 0 0 0,-1-1 0 0 0,1 0-1 0 0,-1 0 1 0 0,1 1 0 0 0,0-1 0 0 0,-1 0 0 0 0,1 0-1 0 0,-1 0 1 0 0,1 0 0 0 0,-1 0 0 0 0,1 0-1 0 0,-1 0 1 0 0,1 0 0 0 0,-1 0 0 0 0,-16-7 66 0 0,-12-17-21 0 0,27 23-49 0 0,-19-20-45 0 0,2 0 1 0 0,1-1-1 0 0,0-1 1 0 0,2-1 0 0 0,1 0-1 0 0,0-1 1 0 0,2-1-1 0 0,1 0 1 0 0,1 0 0 0 0,2-2-1 0 0,-8-31 1 0 0,15 53 19 0 0,-7-26-223 0 0,2 0-1 0 0,1 0 1 0 0,-3-47-1 0 0,8 70 74 0 0,1 1 1 0 0,0 0-1 0 0,1 0 0 0 0,0 0 1 0 0,0 0-1 0 0,0 0 0 0 0,1 0 0 0 0,1 1 1 0 0,-1-1-1 0 0,1 1 0 0 0,0-1 0 0 0,1 1 1 0 0,0 0-1 0 0,0 0 0 0 0,0 0 1 0 0,1 1-1 0 0,0-1 0 0 0,0 1 0 0 0,12-10 1 0 0,-1 3-553 0 0,-9 7 157 0 0,0 0 1 0 0,0 0-1 0 0,0 1 1 0 0,1 0-1 0 0,-1 0 1 0 0,1 1-1 0 0,1 0 0 0 0,-1 0 1 0 0,0 1-1 0 0,18-4 1 0 0,-3 6-1100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6.908"/>
    </inkml:context>
    <inkml:brush xml:id="br0">
      <inkml:brushProperty name="width" value="0.05" units="cm"/>
      <inkml:brushProperty name="height" value="0.05" units="cm"/>
    </inkml:brush>
  </inkml:definitions>
  <inkml:trace contextRef="#ctx0" brushRef="#br0">9 425 12569 0 0,'-1'-2'176'0'0,"0"1"0"0"0,0-1 0 0 0,0 0 0 0 0,0 0-1 0 0,0 0 1 0 0,0 0 0 0 0,1 0 0 0 0,-1 0 0 0 0,1 0 0 0 0,0 0 0 0 0,-1 0 0 0 0,1 0-1 0 0,0-1 1 0 0,0 1 0 0 0,0 0 0 0 0,1 0 0 0 0,-1-3 0 0 0,0 5-117 0 0,1 0-1 0 0,-1 0 1 0 0,0 0 0 0 0,0-1 0 0 0,0 1-1 0 0,0 0 1 0 0,0 0 0 0 0,1 0 0 0 0,-1 0-1 0 0,0 0 1 0 0,0-1 0 0 0,0 1-1 0 0,0 0 1 0 0,1 0 0 0 0,-1 0 0 0 0,0 0-1 0 0,0 0 1 0 0,0 0 0 0 0,1 0 0 0 0,-1 0-1 0 0,0 0 1 0 0,0 0 0 0 0,0 0 0 0 0,1 0-1 0 0,-1 0 1 0 0,0 0 0 0 0,0 0 0 0 0,1 0-1 0 0,-1 0 1 0 0,0 0 0 0 0,0 0 0 0 0,0 0-1 0 0,1 0 1 0 0,-1 0 0 0 0,0 0 0 0 0,0 0-1 0 0,0 0 1 0 0,1 0 0 0 0,-1 0 0 0 0,0 1-1 0 0,0-1 1 0 0,0 0 0 0 0,0 0 0 0 0,1 0-1 0 0,-1 0 1 0 0,0 1 0 0 0,0-1 0 0 0,0 0-1 0 0,0 0 1 0 0,0 0 0 0 0,0 1 0 0 0,0-1-1 0 0,1 0 1 0 0,-1 0 0 0 0,0 0 0 0 0,0 1-1 0 0,0-1 1 0 0,0 0 0 0 0,0 0 0 0 0,0 0-1 0 0,0 1 1 0 0,0-1 0 0 0,6 13 411 0 0,27 153 1519 0 0,-21-94-2987 0 0,-11-69 659 0 0,0 1 0 0 0,0 0-1 0 0,0-1 1 0 0,0 1 0 0 0,1 0 0 0 0,-1-1-1 0 0,1 0 1 0 0,0 1 0 0 0,0-1 0 0 0,0 0-1 0 0,5 6 1 0 0,-4-1-5388 0 0,-3-3 3929 0 0</inkml:trace>
  <inkml:trace contextRef="#ctx0" brushRef="#br0" timeOffset="1">54 154 8729 0 0,'-52'-154'2243'0'0,"55"161"-2207"0"0,0 1 0 0 0,0 0 0 0 0,-1-1 1 0 0,0 1-1 0 0,2 10 0 0 0,5 30-1604 0 0,-4-22 262 0 0,-1-4 148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7.291"/>
    </inkml:context>
    <inkml:brush xml:id="br0">
      <inkml:brushProperty name="width" value="0.05" units="cm"/>
      <inkml:brushProperty name="height" value="0.05" units="cm"/>
    </inkml:brush>
  </inkml:definitions>
  <inkml:trace contextRef="#ctx0" brushRef="#br0">1 56 9061 0 0,'0'5'149'0'0,"1"9"11741"0"0,15 3-9202 0 0,26 36-2519 0 0,-28-28-171 0 0,-1 0-1 0 0,-1 2 1 0 0,-1-1 0 0 0,-1 1 0 0 0,10 44 0 0 0,-19-54-294 0 0,0-12-495 0 0,5-16 237 0 0,3-9 306 0 0,-2-1 0 0 0,10-42-1 0 0,-1 3 205 0 0,-6 26 67 0 0,16-46-20 0 0,-23 73 0 0 0,0 0 0 0 0,0 1 0 0 0,1-1 0 0 0,0 1 0 0 0,0 0 0 0 0,1 0 0 0 0,0 0 0 0 0,9-9 0 0 0,-13 14 7 0 0,0 0 0 0 0,1 0-1 0 0,-1 0 1 0 0,1 0 0 0 0,-1 0 0 0 0,0 0-1 0 0,1 0 1 0 0,0 0 0 0 0,-1 0 0 0 0,1 1-1 0 0,-1-1 1 0 0,1 1 0 0 0,0-1 0 0 0,-1 1-1 0 0,1 0 1 0 0,0-1 0 0 0,0 1-1 0 0,-1 0 1 0 0,1 0 0 0 0,0 0 0 0 0,0 1-1 0 0,-1-1 1 0 0,1 0 0 0 0,0 1 0 0 0,-1-1-1 0 0,1 1 1 0 0,0-1 0 0 0,-1 1-1 0 0,1 0 1 0 0,-1-1 0 0 0,1 1 0 0 0,-1 0-1 0 0,1 0 1 0 0,-1 0 0 0 0,0 1 0 0 0,1-1-1 0 0,-1 0 1 0 0,0 0 0 0 0,0 1 0 0 0,0-1-1 0 0,0 1 1 0 0,0-1 0 0 0,1 3-1 0 0,3 4 57 0 0,-1 0-1 0 0,0 1 1 0 0,0-1 0 0 0,-1 1-1 0 0,0 0 1 0 0,3 16-1 0 0,5 97-73 0 0,-7-62-739 0 0,-3-51 228 0 0,1-1 0 0 0,0 1 0 0 0,4 12 0 0 0,15 23-4888 0 0,-15-35 3480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7.656"/>
    </inkml:context>
    <inkml:brush xml:id="br0">
      <inkml:brushProperty name="width" value="0.05" units="cm"/>
      <inkml:brushProperty name="height" value="0.05" units="cm"/>
    </inkml:brush>
  </inkml:definitions>
  <inkml:trace contextRef="#ctx0" brushRef="#br0">35 32 13913 0 0,'-1'0'60'0'0,"-1"0"0"0"0,0-1 0 0 0,1 1 0 0 0,-1 0 0 0 0,1-1 0 0 0,-1 0 0 0 0,1 1 0 0 0,-1-1 0 0 0,1 0 0 0 0,0 0 1 0 0,-1 0-1 0 0,1 1 0 0 0,0-1 0 0 0,-1-1 0 0 0,1 1 0 0 0,0 0 0 0 0,0 0 0 0 0,0 0 0 0 0,0-1 0 0 0,0 1 0 0 0,1 0 0 0 0,-1-1 0 0 0,0 1 0 0 0,0-1 0 0 0,1 1 0 0 0,-1-1 0 0 0,0-2 0 0 0,1 3-31 0 0,0 2 785 0 0,0-1-769 0 0,-1 1 0 0 0,1-1 0 0 0,0 1 0 0 0,0 0 0 0 0,0-1 0 0 0,0 1 0 0 0,0-1 0 0 0,0 1 0 0 0,0 0-1 0 0,0-1 1 0 0,0 1 0 0 0,0-1 0 0 0,0 1 0 0 0,0 0 0 0 0,0-1 0 0 0,0 1 0 0 0,1-1 0 0 0,-1 1 0 0 0,0-1 0 0 0,0 1 0 0 0,1 0 0 0 0,-1-1 0 0 0,0 1 0 0 0,1-1 0 0 0,-1 0 0 0 0,1 1 0 0 0,-1-1 0 0 0,1 1 0 0 0,6 10 126 0 0,0-1-1 0 0,-1 1 1 0 0,-1 0 0 0 0,0 1 0 0 0,0-1-1 0 0,4 21 1 0 0,0-4-16 0 0,54 171 263 0 0,-52-157-1637 0 0,-2 0-1 0 0,5 79 0 0 0,-14-115 866 0 0,0-1-1 0 0,-1 0 1 0 0,1 0-1 0 0,-1 0 1 0 0,-1 0-1 0 0,-1 5 1 0 0,-3 12-1386 0 0,1-7 132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8.014"/>
    </inkml:context>
    <inkml:brush xml:id="br0">
      <inkml:brushProperty name="width" value="0.05" units="cm"/>
      <inkml:brushProperty name="height" value="0.05" units="cm"/>
    </inkml:brush>
  </inkml:definitions>
  <inkml:trace contextRef="#ctx0" brushRef="#br0">57 429 9841 0 0,'-14'-43'742'0'0,"2"-1"0"0"0,2 1 0 0 0,2-2 0 0 0,2 1 0 0 0,2-1 0 0 0,2-60 0 0 0,2 102-666 0 0,0 0 0 0 0,0 0 0 0 0,0 1 0 0 0,0-1 1 0 0,1 0-1 0 0,0 1 0 0 0,-1-1 0 0 0,1 1 0 0 0,0-1 1 0 0,0 1-1 0 0,0-1 0 0 0,1 1 0 0 0,-1-1 0 0 0,1 1 1 0 0,-1 0-1 0 0,1 0 0 0 0,2-2 0 0 0,-2 2-14 0 0,0 1 0 0 0,0 0 1 0 0,0-1-1 0 0,0 1 0 0 0,0 0 0 0 0,1 0 0 0 0,-1 1 1 0 0,0-1-1 0 0,1 0 0 0 0,-1 1 0 0 0,1-1 0 0 0,-1 1 1 0 0,1 0-1 0 0,-1 0 0 0 0,4 0 0 0 0,4 2 48 0 0,1-1-1 0 0,-1 2 1 0 0,1 0-1 0 0,-1 0 1 0 0,0 0-1 0 0,0 2 1 0 0,11 5-1 0 0,10 7 32 0 0,-2 1 0 0 0,0 2 0 0 0,-2 0 1 0 0,0 2-1 0 0,29 31 0 0 0,-25-20-7 0 0,-1 1 1 0 0,-2 2-1 0 0,36 59 1 0 0,-53-77-105 0 0,-1 2 0 0 0,-1-1 0 0 0,0 1 0 0 0,-1 1 0 0 0,-1 0 0 0 0,-1 0 0 0 0,5 41 0 0 0,-10-53-27 0 0,0 0 0 0 0,-1 1 0 0 0,0-1 0 0 0,0 1 1 0 0,-1-1-1 0 0,-1 1 0 0 0,0-1 0 0 0,0 0 0 0 0,-1 0 0 0 0,0 0 0 0 0,0 0 1 0 0,-1 0-1 0 0,0 0 0 0 0,-1-1 0 0 0,0 0 0 0 0,0 0 0 0 0,0 0 0 0 0,-1-1 1 0 0,-1 0-1 0 0,-9 9 0 0 0,6-7-66 0 0,-1-1 1 0 0,0 0-1 0 0,0-1 1 0 0,0 0-1 0 0,-1-1 1 0 0,0 0-1 0 0,0-1 1 0 0,-1 0-1 0 0,1-1 1 0 0,-1 0-1 0 0,0-1 1 0 0,0-1-1 0 0,0 0 1 0 0,-1-1-1 0 0,-14 0 1 0 0,15-1-63 0 0,-8 0-423 0 0,-31-5-1 0 0,46 4 288 0 0,-1 0 0 0 0,1-1 0 0 0,-1 0 1 0 0,1-1-1 0 0,0 1 0 0 0,0-1 0 0 0,0 0 0 0 0,-10-7 0 0 0,0 2-713 0 0,14 7 765 0 0,1 1 1 0 0,-1-1-1 0 0,0 0 1 0 0,1 0-1 0 0,-1 0 1 0 0,1 0-1 0 0,-1 0 1 0 0,1 0-1 0 0,-1 0 1 0 0,1 0-1 0 0,0-1 1 0 0,0 1-1 0 0,-1 0 1 0 0,0-3-1 0 0,-5-9-1558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1.886"/>
    </inkml:context>
    <inkml:brush xml:id="br0">
      <inkml:brushProperty name="width" value="0.1" units="cm"/>
      <inkml:brushProperty name="height" value="0.1" units="cm"/>
    </inkml:brush>
  </inkml:definitions>
  <inkml:trace contextRef="#ctx0" brushRef="#br0">98 174 5541 0 0,'4'-8'119'0'0,"1"0"1"0"0,-1-1 0 0 0,2-9-1 0 0,9-16 669 0 0,-13 28-564 0 0,0 1 0 0 0,0 0 0 0 0,-1 0 0 0 0,1-1 0 0 0,-1 1 0 0 0,-1-1 0 0 0,1-6 0 0 0,0 7 65 0 0,-1 0 1 0 0,1-1 0 0 0,0 1 0 0 0,0 0 0 0 0,0 0-1 0 0,1 0 1 0 0,2-5 0 0 0,3 106 1367 0 0,12 242-819 0 0,-1-18-136 0 0,-17-289-618 0 0,23 494 1203 0 0,-17-62-772 0 0,-8-320-412 0 0,-20 236 226 0 0,-25-107 402 0 0,18-133-442 0 0,-8 31-61 0 0,-6 35-116 0 0,-2 121-16 0 0,37-274-155 0 0,3 48 102 0 0,7-85-49 0 0,-2-15 7 0 0,-1 1 0 0 0,1 0 1 0 0,-1-1-1 0 0,0 1 0 0 0,0 0 0 0 0,1-1 1 0 0,-1 1-1 0 0,0 0 0 0 0,0-1 0 0 0,0 1 0 0 0,0 0 1 0 0,0-1-1 0 0,0 1 0 0 0,0 0 0 0 0,0-1 0 0 0,0 1 1 0 0,0 0-1 0 0,0-1 0 0 0,0 1 0 0 0,0 0 0 0 0,0-1 1 0 0,-1 1-1 0 0,1 0 0 0 0,-1 0 0 0 0,1 1-2 0 0,-1 0 1 0 0,1-1-1 0 0,0 1 0 0 0,0 0 0 0 0,0 0 0 0 0,0-1 0 0 0,0 1 0 0 0,0 0 0 0 0,0-1 0 0 0,1 1 1 0 0,-1 0-1 0 0,1 2 0 0 0,2 9-26 0 0,1 38-121 0 0,1-55 108 0 0,1 2 1 0 0,0-1-1 0 0,-1 1 1 0 0,1-1-1 0 0,0 2 1 0 0,0-1-1 0 0,8 0 1 0 0,120-17-205 0 0,163-1 0 0 0,-156 13 130 0 0,60-5 80 0 0,973-44-140 0 0,-306 63 265 0 0,-1 34-179 0 0,-44-33-520 0 0,-756-14 496 0 0,0-3 1 0 0,-1-2 0 0 0,69-22-1 0 0,-132 32 113 0 0,0-1-1 0 0,1 1 1 0 0,-1-1-1 0 0,0 0 1 0 0,0 0-1 0 0,0 0 1 0 0,0 0-1 0 0,0 0 1 0 0,-1-1-1 0 0,5-4 0 0 0,-6 6 0 0 0,0 1 0 0 0,-1-1 0 0 0,1 0 0 0 0,-1 1 0 0 0,1-1 0 0 0,-1 0 0 0 0,1 0 0 0 0,-1 1 0 0 0,0-1 0 0 0,1 0 0 0 0,-1 0 0 0 0,0 0 0 0 0,0 0 0 0 0,1 1 0 0 0,-1-1 0 0 0,0 0 0 0 0,0 0 0 0 0,0 0 0 0 0,0 0 0 0 0,0 0 0 0 0,0 0 0 0 0,0 1 0 0 0,-1-1 0 0 0,1 0 0 0 0,0 0 0 0 0,0 0 0 0 0,-1 0 0 0 0,1 1 0 0 0,0-1 0 0 0,-1 0 0 0 0,1 0 0 0 0,-1 1 0 0 0,1-1 0 0 0,-1 0 0 0 0,1 1 0 0 0,-1-1 0 0 0,1 0 0 0 0,-1 1 0 0 0,0-1 0 0 0,1 1 0 0 0,-1-1 0 0 0,0 1 0 0 0,0-1 0 0 0,0 1 0 0 0,1-1-1 0 0,-1 1 1 0 0,-1 0 0 0 0,1-1-4 0 0,0 1-1 0 0,0-1 0 0 0,0 1 0 0 0,0-1 0 0 0,0 1 0 0 0,0 0 0 0 0,0 0 1 0 0,0 0-1 0 0,0-1 0 0 0,0 1 0 0 0,0 0 0 0 0,0 0 0 0 0,0 0 0 0 0,0 1 0 0 0,0-1 1 0 0,0 0-1 0 0,0 0 0 0 0,0 0 0 0 0,0 1 0 0 0,0-1 0 0 0,0 1 0 0 0,-2 0 1 0 0,2 0 7 0 0,-1 1 0 0 0,0-1 0 0 0,1 1 0 0 0,0 0 0 0 0,-1-1 0 0 0,1 1 0 0 0,0 0 0 0 0,0 0 0 0 0,0-1 0 0 0,0 1 0 0 0,-1 2 0 0 0,-2 8 49 0 0,1 0-1 0 0,0 0 1 0 0,-2 17-1 0 0,4-19-30 0 0,-1 14 39 0 0,0-1 0 0 0,2 1-1 0 0,1-1 1 0 0,8 46-1 0 0,2 29 71 0 0,5 93 176 0 0,-4-64-157 0 0,-10-99-116 0 0,23 530 35 0 0,-36-392-38 0 0,-38 195 0 0 0,5-51 3 0 0,3 12 41 0 0,37-299-74 0 0,-2 18-214 0 0,6-41 194 0 0,0 0 0 0 0,0 0 0 0 0,0 0 0 0 0,0 0 0 0 0,0 0 0 0 0,0 0 0 0 0,0 0 0 0 0,0 0 0 0 0,0 0 0 0 0,-1 0 0 0 0,1 0 0 0 0,0 0 0 0 0,0 0 0 0 0,0 0 0 0 0,0 0 0 0 0,0 0 0 0 0,0 0 0 0 0,0 0 0 0 0,0 0 0 0 0,0 0 0 0 0,0 0 0 0 0,0 0 0 0 0,0 0 0 0 0,-1 0 0 0 0,1 0 0 0 0,0 0 0 0 0,0 0 0 0 0,0 0 0 0 0,0 1-1 0 0,0-1 1 0 0,0 0 0 0 0,0 0 0 0 0,0 0 0 0 0,0 0 0 0 0,0 0 0 0 0,0 0 0 0 0,0 0 0 0 0,0 0 0 0 0,0 0 0 0 0,0 0 0 0 0,0 0 0 0 0,0 0 0 0 0,0 1 0 0 0,0-1 0 0 0,0 0 0 0 0,-6-14-2070 0 0,-4-19-1518 0 0,8 19 1974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7:58.889"/>
    </inkml:context>
    <inkml:brush xml:id="br0">
      <inkml:brushProperty name="width" value="0.05" units="cm"/>
      <inkml:brushProperty name="height" value="0.05" units="cm"/>
    </inkml:brush>
  </inkml:definitions>
  <inkml:trace contextRef="#ctx0" brushRef="#br0">162 659 8993 0 0,'6'-5'107'0'0,"-1"1"-1"0"0,1-2 1 0 0,-1 1 0 0 0,0 0 0 0 0,0-1-1 0 0,-1 0 1 0 0,1 0 0 0 0,-1 0 0 0 0,-1-1-1 0 0,1 1 1 0 0,-1-1 0 0 0,0 0 0 0 0,3-13-1 0 0,-5 16 28 0 0,0-1-1 0 0,-1 1 0 0 0,1-1 0 0 0,-1 1 0 0 0,0-1 1 0 0,-1 1-1 0 0,1-1 0 0 0,-1 1 0 0 0,0-1 1 0 0,0 1-1 0 0,0-1 0 0 0,0 1 0 0 0,-1 0 0 0 0,0-1 1 0 0,0 1-1 0 0,0 0 0 0 0,0 0 0 0 0,-1 1 0 0 0,0-1 1 0 0,1 0-1 0 0,-1 1 0 0 0,-1-1 0 0 0,-5-4 1 0 0,7 6-43 0 0,-1-1 1 0 0,0 0 0 0 0,-1 1 0 0 0,1 0-1 0 0,0 0 1 0 0,-1 0 0 0 0,1 0 0 0 0,-1 0-1 0 0,0 1 1 0 0,-6-3 0 0 0,7 4-56 0 0,0 0-1 0 0,1 0 1 0 0,-1 0 0 0 0,0 1-1 0 0,1-1 1 0 0,-1 1 0 0 0,0-1 0 0 0,1 1-1 0 0,-1 0 1 0 0,1 0 0 0 0,-1 0-1 0 0,1 0 1 0 0,-1 0 0 0 0,1 1-1 0 0,0-1 1 0 0,-4 4 0 0 0,-2 1 51 0 0,-1 1 0 0 0,2 0 1 0 0,-1 1-1 0 0,1 0 1 0 0,0 0-1 0 0,1 1 0 0 0,0 0 1 0 0,0 0-1 0 0,1 0 0 0 0,0 0 1 0 0,0 1-1 0 0,1 0 1 0 0,1 0-1 0 0,0 0 0 0 0,0 1 1 0 0,1-1-1 0 0,0 1 0 0 0,1-1 1 0 0,0 1-1 0 0,0 0 1 0 0,1-1-1 0 0,2 16 0 0 0,-1-24-68 0 0,-1 0-1 0 0,0 0 1 0 0,1 0-1 0 0,0 0 1 0 0,-1 0 0 0 0,1 0-1 0 0,0 0 1 0 0,0 0-1 0 0,0-1 1 0 0,0 1-1 0 0,0 0 1 0 0,0 0-1 0 0,1-1 1 0 0,-1 1-1 0 0,1-1 1 0 0,-1 1 0 0 0,1-1-1 0 0,-1 0 1 0 0,1 0-1 0 0,0 0 1 0 0,0 1-1 0 0,1-1 1 0 0,1 0-32 0 0,-1 0 1 0 0,1 0-1 0 0,0 0 1 0 0,-1-1-1 0 0,1 1 0 0 0,-1-1 1 0 0,1 0-1 0 0,0 0 1 0 0,-1-1-1 0 0,1 1 0 0 0,6-2 1 0 0,2-2-123 0 0,-1 0-1 0 0,1 0 1 0 0,0-1 0 0 0,-1 0-1 0 0,0-1 1 0 0,16-11 0 0 0,-18 9 112 0 0,-1 0 0 0 0,0 0 1 0 0,0 0-1 0 0,9-13 0 0 0,-12 15 55 0 0,-5 6-10 0 0,1 0 0 0 0,-1 0 0 0 0,1 0 0 0 0,-1 0 1 0 0,1 0-1 0 0,-1 0 0 0 0,1 0 0 0 0,-1 1 0 0 0,1-1 0 0 0,-1 0 0 0 0,1 0 0 0 0,-1 0 1 0 0,1 0-1 0 0,-1 1 0 0 0,1-1 0 0 0,-1 0 0 0 0,1 0 0 0 0,-1 1 0 0 0,0-1 1 0 0,1 0-1 0 0,-1 1 0 0 0,1-1 0 0 0,-1 0 0 0 0,0 1 0 0 0,1-1 0 0 0,-1 1 1 0 0,0-1-1 0 0,0 0 0 0 0,1 1 0 0 0,-1 0 0 0 0,16 21 507 0 0,-13-17-290 0 0,21 35 726 0 0,-20-32-803 0 0,-1-1 0 0 0,1 0 1 0 0,1 0-1 0 0,-1-1 0 0 0,1 1 0 0 0,0-1 0 0 0,1 0 1 0 0,5 5-1 0 0,-8-10-127 0 0,-1 1-1 0 0,1-1 1 0 0,-1 0 0 0 0,1-1 0 0 0,-1 1-1 0 0,1 0 1 0 0,0-1 0 0 0,-1 1 0 0 0,1-1-1 0 0,0 0 1 0 0,-1 0 0 0 0,1 0 0 0 0,0 0-1 0 0,-1-1 1 0 0,1 1 0 0 0,0-1 0 0 0,-1 1-1 0 0,1-1 1 0 0,-1 0 0 0 0,1 0 0 0 0,-1 0-1 0 0,1 0 1 0 0,-1-1 0 0 0,3-1 0 0 0,5-3-92 0 0,1-1 0 0 0,-1-1 0 0 0,15-14 0 0 0,-11 9-47 0 0,-2-2 0 0 0,0 1 0 0 0,0-2 0 0 0,-1 1 0 0 0,-1-2 0 0 0,-1 1 0 0 0,-1-1 0 0 0,0-1 0 0 0,-1 1 0 0 0,9-38 0 0 0,-7 14 47 0 0,-1-1 1 0 0,-3-1 0 0 0,0-76-1 0 0,-8-2 33 0 0,1 101 36 0 0,0 0 0 0 0,-2 0-1 0 0,-11-38 1 0 0,9 49-45 0 0,3 16 37 0 0,2 19 13 0 0,13 182 224 0 0,-6-94-232 0 0,5 46 17 0 0,-8-139-495 0 0,1-1 0 0 0,1 1 0 0 0,1-1-1 0 0,0 0 1 0 0,13 27 0 0 0,0-16-1850 0 0,-18-30 2072 0 0,0 1 0 0 0,0-1-1 0 0,0 0 1 0 0,0 1 0 0 0,0-1-1 0 0,1 0 1 0 0,-1 0 0 0 0,0 0-1 0 0,0 1 1 0 0,1-2 0 0 0,-1 1-1 0 0,1 0 1 0 0,-1 0 0 0 0,1 0-1 0 0,-1-1 1 0 0,1 1 0 0 0,2 0-1 0 0,-3-2 57 0 0,1 0-1 0 0,-1 1 1 0 0,0-1-1 0 0,0 0 1 0 0,0 0-1 0 0,0 0 0 0 0,0-1 1 0 0,0 1-1 0 0,0 0 1 0 0,0 0-1 0 0,0-1 1 0 0,0 1-1 0 0,-1 0 1 0 0,2-3-1 0 0,8-19-1929 0 0,-8 13 1836 0 0,1 1-1 0 0,-2 0 1 0 0,1 0 0 0 0,-2-1-1 0 0,1 1 1 0 0,-1 0 0 0 0,-2-18-1 0 0,1 21 487 0 0,0-1 0 0 0,-1 1-1 0 0,0 0 1 0 0,0 0 0 0 0,-1 0-1 0 0,1 0 1 0 0,-1 1 0 0 0,0-1-1 0 0,-1 1 1 0 0,0 0 0 0 0,1 0-1 0 0,-7-6 1 0 0,-1-1 723 0 0,-20-19 783 0 0,29 29-1525 0 0,0 1 0 0 0,1-1 1 0 0,-1 1-1 0 0,0 0 0 0 0,0 0 0 0 0,0 0 1 0 0,0 0-1 0 0,0 0 0 0 0,0 0 0 0 0,0 1 1 0 0,0-1-1 0 0,0 1 0 0 0,0-1 1 0 0,0 1-1 0 0,-4 0 0 0 0,6 0-126 0 0,1 0-1 0 0,-1 0 0 0 0,0 0 1 0 0,1 0-1 0 0,-1 0 1 0 0,0 0-1 0 0,1 0 1 0 0,-1 1-1 0 0,0-1 1 0 0,1 0-1 0 0,-1 0 1 0 0,0 0-1 0 0,1 1 1 0 0,-1-1-1 0 0,0 0 1 0 0,0 0-1 0 0,1 1 1 0 0,-1-1-1 0 0,0 0 1 0 0,0 0-1 0 0,1 1 0 0 0,-1-1 1 0 0,0 0-1 0 0,0 1 1 0 0,0-1-1 0 0,0 0 1 0 0,0 1-1 0 0,1-1 1 0 0,-1 0-1 0 0,0 1 1 0 0,0-1-1 0 0,0 0 1 0 0,0 1-1 0 0,0-1 1 0 0,0 0-1 0 0,0 1 1 0 0,0-1-1 0 0,0 1 1 0 0,0-1-1 0 0,0 0 0 0 0,0 1 1 0 0,-1-1-1 0 0,1 0 1 0 0,0 1-1 0 0,0-1 1 0 0,0 0-1 0 0,0 1 1 0 0,-1-1-1 0 0,1 0 1 0 0,0 0-1 0 0,0 1 1 0 0,-1-1-1 0 0,1 0 1 0 0,0 1-1 0 0,0-1 1 0 0,-1 0-1 0 0,1 0 1 0 0,0 0-1 0 0,-1 1 0 0 0,1-1 1 0 0,0 0-1 0 0,-1 0 1 0 0,1 0-1 0 0,0 0 1 0 0,-1 0-1 0 0,1 0 1 0 0,0 0-1 0 0,-1 0 1 0 0,62-6 1041 0 0,217-11-953 0 0,-222 10-143 0 0,0-2 0 0 0,105-33 0 0 0,-158 41 11 0 0,0 0 1 0 0,0 0 0 0 0,0 0 0 0 0,0-1-1 0 0,0 1 1 0 0,0-1 0 0 0,0 0-1 0 0,0 0 1 0 0,0 0 0 0 0,-1 0-1 0 0,1 0 1 0 0,-1-1 0 0 0,3-3-1 0 0,-4 4 4 0 0,0 0-1 0 0,0 0 1 0 0,0 0-1 0 0,-1 0 1 0 0,1 0-1 0 0,-1-1 1 0 0,1 1-1 0 0,-1 0 1 0 0,0 0-1 0 0,0 0 1 0 0,0 0-1 0 0,0-1 1 0 0,0 1-1 0 0,-1 0 1 0 0,1 0-1 0 0,-1 0 1 0 0,1 0-1 0 0,-1 0 1 0 0,0 0 0 0 0,0 0-1 0 0,-1-2 1 0 0,-2-5 30 0 0,-1 0 0 0 0,0 1 1 0 0,0 0-1 0 0,-1 0 1 0 0,0 0-1 0 0,-8-8 0 0 0,11 13-22 0 0,1 0 0 0 0,-1 0 0 0 0,-1 1-1 0 0,1-1 1 0 0,0 1 0 0 0,-1 0-1 0 0,1 0 1 0 0,-1 0 0 0 0,0 0 0 0 0,1 0-1 0 0,-1 1 1 0 0,0 0 0 0 0,0 0 0 0 0,0 0-1 0 0,0 0 1 0 0,0 1 0 0 0,-5-1 0 0 0,7 1-6 0 0,-1 1 1 0 0,1-1-1 0 0,-1 1 1 0 0,1 0 0 0 0,0 0-1 0 0,0 0 1 0 0,-1 0-1 0 0,1 0 1 0 0,0 0 0 0 0,0 1-1 0 0,0-1 1 0 0,0 1-1 0 0,0-1 1 0 0,1 1 0 0 0,-1 0-1 0 0,0 0 1 0 0,1 0-1 0 0,-1 0 1 0 0,1 0 0 0 0,0 0-1 0 0,-2 3 1 0 0,-3 6 135 0 0,2 0 0 0 0,-1 1 0 0 0,-2 11 0 0 0,5-17-81 0 0,-11 42 883 0 0,2 0 1 0 0,-9 99-1 0 0,20-138-887 0 0,0 0 1 0 0,0 0-1 0 0,1 0 0 0 0,0 1 0 0 0,3 13 0 0 0,-3-20-51 0 0,0 1 1 0 0,0-1-1 0 0,0 0 1 0 0,0 0-1 0 0,1 1 0 0 0,-1-1 1 0 0,1 0-1 0 0,0 0 1 0 0,0 0-1 0 0,0-1 1 0 0,0 1-1 0 0,0 0 0 0 0,1-1 1 0 0,-1 0-1 0 0,1 1 1 0 0,0-1-1 0 0,4 3 0 0 0,-4-4-10 0 0,0 0 0 0 0,0-1-1 0 0,0 1 1 0 0,0 0 0 0 0,0-1-1 0 0,0 0 1 0 0,0 0 0 0 0,0 0-1 0 0,0 0 1 0 0,0 0 0 0 0,0 0-1 0 0,0-1 1 0 0,0 0 0 0 0,0 1-1 0 0,-1-1 1 0 0,1 0 0 0 0,5-3-1 0 0,4-2-38 0 0,-1 0 0 0 0,18-14 1 0 0,-25 16 15 0 0,9-5-22 0 0,-1-1 0 0 0,0 0 0 0 0,-1-1 0 0 0,0-1 0 0 0,-1 0 0 0 0,-1 0 0 0 0,12-19-1 0 0,-16 22 56 0 0,0-1 0 0 0,0 0 0 0 0,-1 0 0 0 0,0 0 0 0 0,-1 0 0 0 0,0-1 0 0 0,-1 1 0 0 0,0-1 0 0 0,0 0 0 0 0,-1 0 0 0 0,-1-15 0 0 0,0 14 62 0 0,0 8-40 0 0,0 1 1 0 0,0-1 0 0 0,0 1 0 0 0,0 0-1 0 0,0-1 1 0 0,-1 1 0 0 0,0 0 0 0 0,1-1-1 0 0,-1 1 1 0 0,-1 0 0 0 0,1 0 0 0 0,0 0-1 0 0,-1 0 1 0 0,1 0 0 0 0,-3-3 0 0 0,5 29 722 0 0,84 222 557 0 0,-84-242-1556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0.295"/>
    </inkml:context>
    <inkml:brush xml:id="br0">
      <inkml:brushProperty name="width" value="0.05" units="cm"/>
      <inkml:brushProperty name="height" value="0.05" units="cm"/>
    </inkml:brush>
  </inkml:definitions>
  <inkml:trace contextRef="#ctx0" brushRef="#br0">1 379 8593 0 0,'0'1'-10'0'0,"0"-1"1"0"0,1 0 0 0 0,-1 0-1 0 0,0 1 1 0 0,1-1 0 0 0,-1 0-1 0 0,0 0 1 0 0,1 1 0 0 0,-1-1-1 0 0,0 0 1 0 0,1 0 0 0 0,-1 0-1 0 0,1 0 1 0 0,-1 0 0 0 0,1 0-1 0 0,-1 1 1 0 0,0-1 0 0 0,1 0-1 0 0,-1 0 1 0 0,1 0 0 0 0,-1 0-1 0 0,0-1 1 0 0,1 1 0 0 0,4 0 198 0 0,-8 0 287 0 0,3 0-391 0 0,1 1 0 0 0,0 0 0 0 0,0-1 0 0 0,0 1 1 0 0,0 0-1 0 0,-1-1 0 0 0,1 1 0 0 0,0 0 0 0 0,-1 0 0 0 0,1 0 0 0 0,0 0 0 0 0,-1 0 0 0 0,1 0 0 0 0,-1 0 0 0 0,1 0 0 0 0,-1 0 1 0 0,0 0-1 0 0,0 0 0 0 0,1 2 0 0 0,5 23 731 0 0,-2 12 289 0 0,-1 43-1 0 0,3 34 74 0 0,-6-113-1158 0 0,0 0 1 0 0,0 0-1 0 0,1-1 0 0 0,-1 1 0 0 0,1 0 0 0 0,-1-1 0 0 0,1 1 0 0 0,0 0 1 0 0,-1-1-1 0 0,1 1 0 0 0,0-1 0 0 0,0 1 0 0 0,0-1 0 0 0,1 1 0 0 0,-1-1 0 0 0,0 0 1 0 0,0 0-1 0 0,1 1 0 0 0,-1-1 0 0 0,3 1 0 0 0,-1 0 15 0 0,-1-1-1 0 0,1-1 1 0 0,0 1-1 0 0,0 0 1 0 0,-1-1-1 0 0,1 1 1 0 0,0-1 0 0 0,0 0-1 0 0,0 0 1 0 0,0 0-1 0 0,5-1 1 0 0,2-1 20 0 0,-1 0 1 0 0,0-1-1 0 0,1 0 1 0 0,-1 0-1 0 0,-1-1 1 0 0,16-9-1 0 0,21-16-36 0 0,-1-3 0 0 0,-2-1 0 0 0,56-55 0 0 0,246-284 22 0 0,-335 361-84 0 0,44-47 96 0 0,-46 52-219 0 0,0 0-1 0 0,0 0 0 0 0,1 0 0 0 0,-1 1 0 0 0,1 0 1 0 0,11-4-1 0 0,-19 9 109 0 0,1-1 0 0 0,-1 1 0 0 0,1 0 0 0 0,0 0 0 0 0,-1-1 0 0 0,1 1 0 0 0,-1 0 0 0 0,1 0 0 0 0,-1 0-1 0 0,1 0 1 0 0,-1 0 0 0 0,1 0 0 0 0,-1 0 0 0 0,1 0 0 0 0,0 0 0 0 0,-1 0 0 0 0,1 0 0 0 0,-1 0 0 0 0,1 1 0 0 0,-1-1 0 0 0,1 0 0 0 0,-1 0 0 0 0,1 0 0 0 0,-1 1 0 0 0,1-1 0 0 0,-1 0 0 0 0,1 1 0 0 0,-1-1 0 0 0,1 0 0 0 0,-1 1 0 0 0,0-1 0 0 0,1 1 0 0 0,-1-1 0 0 0,0 1 0 0 0,1-1 0 0 0,-1 1 0 0 0,0-1 0 0 0,1 1 0 0 0,-1-1 0 0 0,0 1 0 0 0,0-1 0 0 0,0 1 0 0 0,0 0 0 0 0,3 3-343 0 0,4 6-945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8:30.740"/>
    </inkml:context>
    <inkml:brush xml:id="br0">
      <inkml:brushProperty name="width" value="0.05" units="cm"/>
      <inkml:brushProperty name="height" value="0.05" units="cm"/>
    </inkml:brush>
  </inkml:definitions>
  <inkml:trace contextRef="#ctx0" brushRef="#br0">0 478 8429 0 0,'3'-12'380'0'0,"1"-1"0"0"0,0 1 1 0 0,0-1-1 0 0,2 2 0 0 0,11-22 0 0 0,-13 26-34 0 0,1 0-1 0 0,-1 0 1 0 0,2 1-1 0 0,-1-1 0 0 0,1 1 1 0 0,0 1-1 0 0,0-1 1 0 0,0 1-1 0 0,1 0 1 0 0,8-5-1 0 0,-14 10-311 0 0,0-1 1 0 0,0 1-1 0 0,0-1 1 0 0,0 1-1 0 0,0 0 1 0 0,0-1-1 0 0,0 1 0 0 0,0 0 1 0 0,0 0-1 0 0,0 0 1 0 0,0 0-1 0 0,0 0 1 0 0,0 0-1 0 0,0 0 0 0 0,0 0 1 0 0,0 0-1 0 0,0 1 1 0 0,0-1-1 0 0,0 0 0 0 0,0 1 1 0 0,0-1-1 0 0,0 0 1 0 0,0 1-1 0 0,0-1 1 0 0,0 1-1 0 0,-1 0 0 0 0,1-1 1 0 0,0 1-1 0 0,0 0 1 0 0,0-1-1 0 0,-1 1 1 0 0,1 0-1 0 0,-1 0 0 0 0,1 0 1 0 0,0-1-1 0 0,-1 1 1 0 0,1 0-1 0 0,-1 0 1 0 0,0 0-1 0 0,1 0 0 0 0,-1 0 1 0 0,0 1-1 0 0,4 8 36 0 0,-1 0 0 0 0,-1 0-1 0 0,2 16 1 0 0,-1-10 1 0 0,-2-9-107 0 0,0 0 140 0 0,1 0 1 0 0,-1 0-1 0 0,1 0 1 0 0,1 0-1 0 0,6 13 1 0 0,-8-18-40 0 0,0 0 0 0 0,0-1 0 0 0,0 1 0 0 0,1-1 0 0 0,-1 1 0 0 0,1-1 0 0 0,-1 1 0 0 0,1-1 0 0 0,0 0 0 0 0,-1 0 0 0 0,1 0 0 0 0,0 0 0 0 0,0 0 0 0 0,0 0 0 0 0,0-1 0 0 0,0 1 1 0 0,0 0-1 0 0,0-1 0 0 0,0 0 0 0 0,0 1 0 0 0,0-1 0 0 0,0 0 0 0 0,0 0 0 0 0,0 0 0 0 0,0 0 0 0 0,3-1 0 0 0,8-1 78 0 0,0-1 1 0 0,0-1-1 0 0,1 0 1 0 0,-2 0-1 0 0,19-10 1 0 0,62-38-146 0 0,-66 36 15 0 0,78-52-1353 0 0,127-105-1 0 0,-70 47-3748 0 0,-137 108 3341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3.437"/>
    </inkml:context>
    <inkml:brush xml:id="br0">
      <inkml:brushProperty name="width" value="0.05" units="cm"/>
      <inkml:brushProperty name="height" value="0.05" units="cm"/>
    </inkml:brush>
  </inkml:definitions>
  <inkml:trace contextRef="#ctx0" brushRef="#br0">4746 197 6281 0 0,'-4'-7'151'0'0,"1"1"1"0"0,-1 0-1 0 0,1-1 1 0 0,0 0-1 0 0,0 0 1 0 0,-2-10 0 0 0,-7-19 1167 0 0,11 34-1239 0 0,0 1 1 0 0,1-1-1 0 0,0 0 1 0 0,-1 1-1 0 0,1-1 1 0 0,0 0-1 0 0,0 1 1 0 0,0-1-1 0 0,0 0 1 0 0,0 0-1 0 0,0 1 1 0 0,0-1-1 0 0,1 0 1 0 0,-1 1-1 0 0,1-1 1 0 0,-1 0-1 0 0,1 1 1 0 0,0-1-1 0 0,1-2 1 0 0,4-17 1884 0 0,-6 20-1879 0 0,-1 1 0 0 0,1-1 0 0 0,-1 0 0 0 0,1 0 0 0 0,-1 1-1 0 0,0-1 1 0 0,1 1 0 0 0,-1-1 0 0 0,1 1 0 0 0,-1-1 0 0 0,0 1-1 0 0,0-1 1 0 0,1 1 0 0 0,-1-1 0 0 0,0 1 0 0 0,0 0-1 0 0,0-1 1 0 0,-1 1 0 0 0,-23-9 560 0 0,15 6-259 0 0,-4-2-205 0 0,0 0 0 0 0,0 1 1 0 0,0 1-1 0 0,0 0 0 0 0,-1 1 0 0 0,-26-1 0 0 0,-398 39-176 0 0,297-19-42 0 0,-432 54 195 0 0,-686 177 1 0 0,713-102 180 0 0,14 43 32 0 0,423-140-342 0 0,2 4-1 0 0,3 5 1 0 0,2 5-1 0 0,3 4 1 0 0,4 5-1 0 0,-170 162 1 0 0,256-224-33 0 0,-20 20-9 0 0,-34 44 1 0 0,57-65-26 0 0,0 1 0 0 0,1-1 0 0 0,0 1 0 0 0,1 1 0 0 0,0-1 1 0 0,1 1-1 0 0,0-1 0 0 0,0 1 0 0 0,-3 23 0 0 0,7-29 14 0 0,0 1-1 0 0,0 0 1 0 0,0-1 0 0 0,1 1-1 0 0,0 0 1 0 0,0-1-1 0 0,0 1 1 0 0,1 0 0 0 0,0-1-1 0 0,0 0 1 0 0,0 1 0 0 0,1-1-1 0 0,-1 0 1 0 0,1 0-1 0 0,1-1 1 0 0,-1 1 0 0 0,1 0-1 0 0,-1-1 1 0 0,1 0-1 0 0,0 0 1 0 0,1 0 0 0 0,-1-1-1 0 0,8 5 1 0 0,5 3 5 0 0,1 0 0 0 0,0-2 0 0 0,1 0 0 0 0,0-2 0 0 0,25 8 0 0 0,14 0 18 0 0,0-2-1 0 0,2-2 0 0 0,75 3 1 0 0,183-8 9 0 0,-286-7-7 0 0,386-13 2 0 0,561-91 0 0 0,400-160-19 0 0,315-159-40 0 0,-1418 341 62 0 0,-191 53 20 0 0,96-48-1 0 0,-164 69-21 0 0,0 0 1 0 0,-1 0-1 0 0,-1-2 0 0 0,0 0 0 0 0,27-25 0 0 0,-38 32-5 0 0,0-1-1 0 0,0 1 0 0 0,-1-1 0 0 0,1 1 1 0 0,-1-1-1 0 0,0 0 0 0 0,-1 0 0 0 0,1 0 1 0 0,-1-1-1 0 0,0 1 0 0 0,0-1 0 0 0,0 1 1 0 0,-1-1-1 0 0,0 0 0 0 0,0 1 0 0 0,-1-1 1 0 0,0 0-1 0 0,0 0 0 0 0,0 1 0 0 0,0-1 1 0 0,-1 0-1 0 0,0 0 0 0 0,-2-7 0 0 0,-2 1 1 0 0,0 0-1 0 0,0 0 0 0 0,-2 1 0 0 0,1 0 0 0 0,-1 0 0 0 0,-1 1 0 0 0,0 0 0 0 0,0 0 0 0 0,-1 1 0 0 0,0 0 0 0 0,-1 0 1 0 0,-14-9-1 0 0,-6-3-1 0 0,-2 1 1 0 0,0 2 0 0 0,-35-15 0 0 0,1 6 0 0 0,-2 3-1 0 0,0 2 1 0 0,-78-13-1 0 0,-214-18-3 0 0,146 37-281 0 0,-350 16-1 0 0,-211 87-701 0 0,374-7-1230 0 0,198-35 762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1.827"/>
    </inkml:context>
    <inkml:brush xml:id="br0">
      <inkml:brushProperty name="width" value="0.05" units="cm"/>
      <inkml:brushProperty name="height" value="0.05" units="cm"/>
    </inkml:brush>
  </inkml:definitions>
  <inkml:trace contextRef="#ctx0" brushRef="#br0">0 4419 6973 0 0,'8'-32'2277'0'0,"34"-118"2791"0"0,-33 126-4691 0 0,1 0 0 0 0,2 1 0 0 0,0 0 0 0 0,16-22 0 0 0,66-76 455 0 0,136-138 0 0 0,-87 104-451 0 0,321-380 455 0 0,-49 54-522 0 0,16 15-292 0 0,174-168-67 0 0,-33-30 264 0 0,-518 597-154 0 0,109-147 121 0 0,-140 179-109 0 0,-1-1 1 0 0,-2-1-1 0 0,-2 0 1 0 0,19-55 0 0 0,-32 74-23 0 0,-1 1 1 0 0,0 0 0 0 0,-2-1 0 0 0,0 0 0 0 0,-1 0 0 0 0,0 1 0 0 0,-2-1 0 0 0,0 0 0 0 0,-1 0 0 0 0,-1 1-1 0 0,0-1 1 0 0,-11-30 0 0 0,15 44-243 0 0,3 6 1044 0 0,-1 0-2815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2.153"/>
    </inkml:context>
    <inkml:brush xml:id="br0">
      <inkml:brushProperty name="width" value="0.05" units="cm"/>
      <inkml:brushProperty name="height" value="0.05" units="cm"/>
    </inkml:brush>
  </inkml:definitions>
  <inkml:trace contextRef="#ctx0" brushRef="#br0">111 583 10185 0 0,'0'0'295'0'0,"-10"1"3"0"0,-34 4 44 0 0,34-3 1369 0 0,-1-11-1527 0 0,8 7-178 0 0,0 0 1 0 0,0-1 0 0 0,1 1-1 0 0,-1-1 1 0 0,0 1 0 0 0,1-1-1 0 0,0 0 1 0 0,0 0 0 0 0,0 0-1 0 0,0 0 1 0 0,0 0 0 0 0,1-1-1 0 0,-1 1 1 0 0,1 0 0 0 0,-2-7-1 0 0,4 3 2 0 0,-1 0-1 0 0,1-1 0 0 0,1 1 1 0 0,-1 0-1 0 0,1 0 0 0 0,0 0 1 0 0,1 0-1 0 0,-1 1 0 0 0,8-13 1 0 0,-5 11 12 0 0,-1 0 0 0 0,1 0 0 0 0,0 1 0 0 0,1 0 0 0 0,0 0 0 0 0,0 0 0 0 0,0 1 1 0 0,1 0-1 0 0,10-8 0 0 0,6-5 66 0 0,220-215 2039 0 0,-199 190-1620 0 0,37-26 281 0 0,-79 68-139 0 0,5 55-616 0 0,24 191-217 0 0,-9 51-654 0 0,-11 67-3394 0 0,-9-264 2627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5.509"/>
    </inkml:context>
    <inkml:brush xml:id="br0">
      <inkml:brushProperty name="width" value="0.05" units="cm"/>
      <inkml:brushProperty name="height" value="0.05" units="cm"/>
    </inkml:brush>
  </inkml:definitions>
  <inkml:trace contextRef="#ctx0" brushRef="#br0">62 409 9029 0 0,'-4'0'108'0'0,"0"-1"0"0"0,0 0 0 0 0,1 0 0 0 0,-1 0 0 0 0,0 0 0 0 0,1-1 1 0 0,-1 1-1 0 0,1-1 0 0 0,-1 0 0 0 0,1 0 0 0 0,-4-2 0 0 0,6 3 13 0 0,0 0 0 0 0,0 0 0 0 0,0 0 1 0 0,-1-1-1 0 0,1 1 0 0 0,0 0 0 0 0,1 0 0 0 0,-1-1 0 0 0,0 1 0 0 0,0 0 0 0 0,0-1 0 0 0,1 1 0 0 0,-1-1 1 0 0,1 1-1 0 0,-1-1 0 0 0,1 1 0 0 0,0-1 0 0 0,-1 1 0 0 0,1-1 0 0 0,0 0 0 0 0,0 1 0 0 0,0-1 1 0 0,0 1-1 0 0,0-1 0 0 0,1 1 0 0 0,-1-1 0 0 0,0 0 0 0 0,1 1 0 0 0,0-2 0 0 0,6-14 362 0 0,1 1 0 0 0,1-1 0 0 0,1 2 0 0 0,0-1 0 0 0,1 1 0 0 0,0 1 0 0 0,17-16 0 0 0,-19 21-422 0 0,0 1-1 0 0,1 0 1 0 0,0 0-1 0 0,0 1 1 0 0,1 0-1 0 0,0 1 1 0 0,0 0-1 0 0,0 0 1 0 0,1 2-1 0 0,0-1 1 0 0,17-3-1 0 0,-25 7-46 0 0,0 1 1 0 0,1-1-1 0 0,-1 1 0 0 0,0 0 1 0 0,0 0-1 0 0,1 1 0 0 0,-1-1 1 0 0,0 1-1 0 0,0 0 0 0 0,1 0 1 0 0,-1 1-1 0 0,0-1 0 0 0,0 1 1 0 0,4 2-1 0 0,-1 0 28 0 0,-1 0 0 0 0,0 1 0 0 0,0 0 0 0 0,-1 0-1 0 0,1 0 1 0 0,-1 0 0 0 0,7 10 0 0 0,0 4 43 0 0,0 1-1 0 0,-1 0 1 0 0,-1 0 0 0 0,9 29-1 0 0,-13-30-66 0 0,-1 0-1 0 0,0 0 0 0 0,-2 0 0 0 0,0 0 1 0 0,-1 1-1 0 0,-1 21 0 0 0,-1-33-12 0 0,-1 0-1 0 0,0 0 1 0 0,0-1-1 0 0,-1 1 1 0 0,0 0 0 0 0,-1-1-1 0 0,1 1 1 0 0,-7 10-1 0 0,7-14-5 0 0,0 0-1 0 0,0 0 0 0 0,-1 0 0 0 0,0 0 1 0 0,1 0-1 0 0,-2-1 0 0 0,1 1 0 0 0,0-1 1 0 0,0 0-1 0 0,-1 0 0 0 0,0 0 0 0 0,0-1 1 0 0,0 1-1 0 0,0-1 0 0 0,-7 3 0 0 0,10-5-13 0 0,0 1-1 0 0,0-1 0 0 0,1 0 1 0 0,-1 0-1 0 0,0 0 0 0 0,0 0 0 0 0,0 0 1 0 0,0 0-1 0 0,0-1 0 0 0,0 1 0 0 0,0 0 1 0 0,0 0-1 0 0,0-1 0 0 0,1 1 0 0 0,-1 0 1 0 0,0-1-1 0 0,0 1 0 0 0,0-1 0 0 0,1 1 1 0 0,-1-1-1 0 0,0 0 0 0 0,1 1 1 0 0,-1-1-1 0 0,0 0 0 0 0,1 1 0 0 0,-1-1 1 0 0,1 0-1 0 0,-1 0 0 0 0,1 1 0 0 0,-1-1 1 0 0,1 0-1 0 0,-1 0 0 0 0,1 0 0 0 0,0 0 1 0 0,0 0-1 0 0,-1 1 0 0 0,1-1 1 0 0,0-1-1 0 0,-1-5-94 0 0,-1 1 1 0 0,1 0-1 0 0,1-1 1 0 0,-1-7-1 0 0,2-11-111 0 0,1 1-1 0 0,2 0 1 0 0,0 0-1 0 0,1 0 1 0 0,2 1-1 0 0,0-1 1 0 0,13-25 0 0 0,-1 8 92 0 0,2 1 0 0 0,51-74 0 0 0,-62 101 126 0 0,0 0-1 0 0,1 0 0 0 0,1 1 0 0 0,0 1 0 0 0,1 0 0 0 0,0 1 0 0 0,20-13 0 0 0,-28 21 6 0 0,0-1 0 0 0,0 0 0 0 0,0 1 0 0 0,1 0 0 0 0,-1 1 0 0 0,1-1 0 0 0,-1 1 0 0 0,1 0 0 0 0,0 0 0 0 0,-1 1 0 0 0,7 0 0 0 0,-8 0 6 0 0,0 1 0 0 0,0-1 1 0 0,0 1-1 0 0,0 0 0 0 0,0 1 1 0 0,-1-1-1 0 0,1 1 0 0 0,0 0 0 0 0,-1 0 1 0 0,1 0-1 0 0,-1 0 0 0 0,1 0 0 0 0,-1 1 1 0 0,0 0-1 0 0,0-1 0 0 0,0 1 1 0 0,2 4-1 0 0,0 0 13 0 0,0 0 0 0 0,-1 1 0 0 0,0-1 0 0 0,0 1 0 0 0,-1 0 0 0 0,0-1 0 0 0,0 2 0 0 0,-1-1 0 0 0,0 0 0 0 0,0 0 0 0 0,0 12 0 0 0,0 15 50 0 0,-3 51 0 0 0,0-34 73 0 0,-3-2 102 0 0,5-61-447 0 0,0 0-1 0 0,1 0 1 0 0,1 0-1 0 0,0 0 1 0 0,0 0 0 0 0,1 0-1 0 0,0 1 1 0 0,1-1 0 0 0,0 1-1 0 0,10-13 1 0 0,12-17-609 0 0,35-39 1 0 0,-49 63 729 0 0,38-41-211 0 0,-45 51 287 0 0,1 0 0 0 0,0 0 0 0 0,-1 1-1 0 0,2 0 1 0 0,-1 0 0 0 0,13-6 0 0 0,-19 11 24 0 0,0-1 1 0 0,1 0 0 0 0,-1 1 0 0 0,0-1 0 0 0,1 1 0 0 0,-1-1 0 0 0,0 1 0 0 0,1 0 0 0 0,-1 0-1 0 0,0-1 1 0 0,1 1 0 0 0,-1 0 0 0 0,1 0 0 0 0,-1 0 0 0 0,0 1 0 0 0,1-1 0 0 0,-1 0 0 0 0,0 0 0 0 0,1 1-1 0 0,-1-1 1 0 0,0 1 0 0 0,1-1 0 0 0,-1 1 0 0 0,0 0 0 0 0,0-1 0 0 0,1 1 0 0 0,-1 0 0 0 0,0 0 0 0 0,0 0-1 0 0,0 0 1 0 0,0 0 0 0 0,0 0 0 0 0,0 0 0 0 0,-1 0 0 0 0,1 0 0 0 0,0 0 0 0 0,0 0 0 0 0,-1 1 0 0 0,1-1-1 0 0,-1 0 1 0 0,1 1 0 0 0,-1-1 0 0 0,1 0 0 0 0,-1 1 0 0 0,0-1 0 0 0,0 3 0 0 0,2 5 163 0 0,-2 0 1 0 0,1 1-1 0 0,-1-1 1 0 0,-1 0-1 0 0,-2 14 1 0 0,-15 66 554 0 0,11-65-762 0 0,1 1-1 0 0,2 0 1 0 0,0 1 0 0 0,2-1-1 0 0,1 42 1 0 0,1-65-119 0 0,0 1-1 0 0,0-1 1 0 0,1 1 0 0 0,-1-1 0 0 0,1 0 0 0 0,-1 1 0 0 0,1-1 0 0 0,0 0-1 0 0,0 1 1 0 0,0-1 0 0 0,1 0 0 0 0,-1 0 0 0 0,0 0 0 0 0,1 0 0 0 0,-1 0-1 0 0,1 0 1 0 0,0 0 0 0 0,-1 0 0 0 0,1-1 0 0 0,0 1 0 0 0,0-1 0 0 0,0 1-1 0 0,4 1 1 0 0,-2-2-140 0 0,0 0 0 0 0,0 0-1 0 0,-1-1 1 0 0,1 1 0 0 0,0-1-1 0 0,0 0 1 0 0,0 0-1 0 0,0 0 1 0 0,0 0 0 0 0,-1-1-1 0 0,1 0 1 0 0,0 1 0 0 0,0-1-1 0 0,4-3 1 0 0,17-2-775 0 0,12-5-339 0 0,-12-3 531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6.335"/>
    </inkml:context>
    <inkml:brush xml:id="br0">
      <inkml:brushProperty name="width" value="0.05" units="cm"/>
      <inkml:brushProperty name="height" value="0.05" units="cm"/>
    </inkml:brush>
  </inkml:definitions>
  <inkml:trace contextRef="#ctx0" brushRef="#br0">291 245 6625 0 0,'4'-5'225'0'0,"0"-1"0"0"0,0 0 1 0 0,0 0-1 0 0,-1 0 0 0 0,0 0 1 0 0,-1 0-1 0 0,1-1 0 0 0,-1 1 1 0 0,0-1-1 0 0,-1 1 0 0 0,1-1 1 0 0,-1 0-1 0 0,-1 0 1 0 0,1 0-1 0 0,-1 0 0 0 0,-1 1 1 0 0,1-1-1 0 0,-1 0 0 0 0,0 0 1 0 0,0 0-1 0 0,-1 1 0 0 0,0-1 1 0 0,0 1-1 0 0,-1-1 0 0 0,0 1 1 0 0,0 0-1 0 0,-6-9 1 0 0,5 10 178 0 0,1 0 1 0 0,-1 1-1 0 0,-1-1 0 0 0,1 1 1 0 0,-9-7-1 0 0,12 11-354 0 0,0-1 0 0 0,0 0 0 0 0,-1 0-1 0 0,1 1 1 0 0,0-1 0 0 0,-1 1 0 0 0,1-1-1 0 0,-1 1 1 0 0,1-1 0 0 0,0 1-1 0 0,-1 0 1 0 0,1 0 0 0 0,-1 0 0 0 0,1 0-1 0 0,-1 0 1 0 0,1 0 0 0 0,-1 0 0 0 0,1 0-1 0 0,-1 1 1 0 0,1-1 0 0 0,-1 0-1 0 0,1 1 1 0 0,0-1 0 0 0,-1 1 0 0 0,1 0-1 0 0,0-1 1 0 0,0 1 0 0 0,-3 1 0 0 0,-13 13 141 0 0,1-1 0 0 0,0 2 0 0 0,1 0 0 0 0,-21 29 1 0 0,-44 79 397 0 0,72-110-542 0 0,0 1 0 0 0,1 0-1 0 0,-6 18 1 0 0,12-28-27 0 0,-1 0-1 0 0,1 1 0 0 0,0 0 1 0 0,0-1-1 0 0,0 1 0 0 0,1 0 1 0 0,0 0-1 0 0,0-1 0 0 0,0 1 1 0 0,1 0-1 0 0,0-1 0 0 0,2 10 1 0 0,-2-14-14 0 0,0 1 1 0 0,0-1-1 0 0,0 1 1 0 0,0-1 0 0 0,0 1-1 0 0,0-1 1 0 0,0 0-1 0 0,1 0 1 0 0,-1 0 0 0 0,0 1-1 0 0,1-1 1 0 0,-1 0-1 0 0,1-1 1 0 0,0 1 0 0 0,-1 0-1 0 0,1 0 1 0 0,-1-1-1 0 0,1 1 1 0 0,0-1-1 0 0,0 1 1 0 0,-1-1 0 0 0,1 0-1 0 0,0 0 1 0 0,0 1-1 0 0,2-2 1 0 0,4 2-36 0 0,0-2 1 0 0,-1 1-1 0 0,1-1 1 0 0,10-2-1 0 0,-6 0-63 0 0,0 0 0 0 0,1-1 0 0 0,-1 0 0 0 0,-1-1-1 0 0,1-1 1 0 0,-1 1 0 0 0,0-2 0 0 0,0 0 0 0 0,-1 0 0 0 0,0-1-1 0 0,0 0 1 0 0,-1 0 0 0 0,0-1 0 0 0,0-1 0 0 0,-1 1-1 0 0,0-2 1 0 0,-1 1 0 0 0,0-1 0 0 0,-1 0 0 0 0,0 0 0 0 0,0 0-1 0 0,4-18 1 0 0,-4 13 86 0 0,-2 0 0 0 0,0 0-1 0 0,-1-1 1 0 0,-1 1 0 0 0,0-1 0 0 0,-1 0-1 0 0,-1 0 1 0 0,-1 1 0 0 0,-3-23 0 0 0,7 58 49 0 0,-1-1 0 0 0,0 23 0 0 0,-2-21-4 0 0,1-1-1 0 0,0 0 1 0 0,2 1-1 0 0,5 18 1 0 0,-7-33-27 0 0,0-1 1 0 0,1 0-1 0 0,0 1 1 0 0,0-1-1 0 0,0 0 1 0 0,0 0-1 0 0,0 0 1 0 0,1 0-1 0 0,0-1 1 0 0,0 1-1 0 0,0-1 1 0 0,6 6-1 0 0,-7-7-43 0 0,1-1 1 0 0,0 1-1 0 0,0-1 0 0 0,0 0 0 0 0,-1 0 0 0 0,1 0 0 0 0,1 0 0 0 0,-1-1 0 0 0,0 1 1 0 0,0-1-1 0 0,0 0 0 0 0,0 1 0 0 0,0-2 0 0 0,0 1 0 0 0,0 0 0 0 0,0 0 0 0 0,1-1 1 0 0,-1 0-1 0 0,5-1 0 0 0,-1-1-47 0 0,1 0-1 0 0,-1 0 1 0 0,0 0 0 0 0,0-1-1 0 0,0 0 1 0 0,0 0 0 0 0,-1 0-1 0 0,0-1 1 0 0,1 0 0 0 0,-2-1-1 0 0,1 1 1 0 0,-1-1 0 0 0,0 0-1 0 0,0-1 1 0 0,0 1 0 0 0,-1-1-1 0 0,0 0 1 0 0,0 0 0 0 0,-1 0-1 0 0,5-14 1 0 0,-2-2 309 0 0,0 0 0 0 0,-2 0 0 0 0,0-1 1 0 0,-2 0-1 0 0,0-40 0 0 0,-2 103 322 0 0,6 190 1518 0 0,34 164 1465 0 0,-22-228-2874 0 0,-16-156-643 0 0,1 35 17 0 0,-3-41-37 0 0,0 0-1 0 0,0 0 1 0 0,-1 0 0 0 0,1 0 0 0 0,-1 1-1 0 0,1-1 1 0 0,-1 0 0 0 0,0 0 0 0 0,0 0-1 0 0,-2 3 1 0 0,2-5-7 0 0,1-1 0 0 0,0 0-1 0 0,-1 1 1 0 0,1-1 0 0 0,-1 0-1 0 0,1 0 1 0 0,-1 1 0 0 0,1-1-1 0 0,-1 0 1 0 0,1 0 0 0 0,0 0 0 0 0,-1 1-1 0 0,1-1 1 0 0,-1 0 0 0 0,0 0-1 0 0,1 0 1 0 0,-1 0 0 0 0,1 0-1 0 0,-1 0 1 0 0,1 0 0 0 0,-1 0 0 0 0,1 0-1 0 0,-1 0 1 0 0,1-1 0 0 0,-1 1-1 0 0,1 0 1 0 0,-1 0 0 0 0,1 0-1 0 0,-1-1 1 0 0,1 1 0 0 0,0 0-1 0 0,-1 0 1 0 0,1-1 0 0 0,-1 1 0 0 0,1 0-1 0 0,-1-1 1 0 0,-19-16-406 0 0,16 12 276 0 0,-3-1 3 0 0,2 0 1 0 0,-1-1-1 0 0,1 1 0 0 0,0-1 1 0 0,0 0-1 0 0,1-1 1 0 0,-6-13-1 0 0,-1-5-168 0 0,-7-27 0 0 0,7 14 245 0 0,2-1 1 0 0,2 0-1 0 0,1 0 0 0 0,2-1 1 0 0,2 1-1 0 0,1-1 1 0 0,3 0-1 0 0,1 1 0 0 0,2 0 1 0 0,2-1-1 0 0,13-44 0 0 0,-15 70 53 0 0,0 1-1 0 0,1 0 0 0 0,1 0 0 0 0,0 0 0 0 0,1 1 0 0 0,0 0 0 0 0,1 1 0 0 0,0 0 0 0 0,1 0 0 0 0,17-15 0 0 0,-22 23 8 0 0,0 0-1 0 0,0 0 1 0 0,1 0-1 0 0,-1 1 1 0 0,1 0-1 0 0,-1 0 1 0 0,1 0-1 0 0,0 1 1 0 0,0 0 0 0 0,1 0-1 0 0,-1 0 1 0 0,0 1-1 0 0,1 0 1 0 0,-1 0-1 0 0,0 1 1 0 0,1-1-1 0 0,-1 1 1 0 0,1 1 0 0 0,-1-1-1 0 0,1 1 1 0 0,-1 1-1 0 0,0-1 1 0 0,0 1-1 0 0,0 0 1 0 0,1 0-1 0 0,-2 1 1 0 0,8 3-1 0 0,-8-4-1 0 0,-1 1-1 0 0,0-1 0 0 0,0 1 0 0 0,0 0 0 0 0,0 0 0 0 0,0 1 0 0 0,0-1 0 0 0,-1 1 0 0 0,1 0 0 0 0,-1-1 0 0 0,0 2 0 0 0,0-1 1 0 0,-1 0-1 0 0,1 0 0 0 0,-1 1 0 0 0,0 0 0 0 0,0-1 0 0 0,-1 1 0 0 0,1 0 0 0 0,-1 0 0 0 0,0 0 0 0 0,0 0 0 0 0,-1 0 0 0 0,0 0 0 0 0,0 0 1 0 0,0 0-1 0 0,0 0 0 0 0,-2 7 0 0 0,0-1 2 0 0,-1 0 0 0 0,0 0 0 0 0,-1 0 0 0 0,-1 0 0 0 0,0 0 0 0 0,0-1 0 0 0,-1 0 0 0 0,0 0 0 0 0,0-1 0 0 0,-1 1 0 0 0,-11 9 0 0 0,7-7-157 0 0,0-1 0 0 0,-1 0 0 0 0,-1-2 0 0 0,1 1 0 0 0,-25 13 0 0 0,33-21-395 0 0,-1 0 0 0 0,1 1 0 0 0,0 0 0 0 0,1 0 0 0 0,-1 0 0 0 0,-5 5 0 0 0,31-19-6047 0 0,-12 1 5134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6.783"/>
    </inkml:context>
    <inkml:brush xml:id="br0">
      <inkml:brushProperty name="width" value="0.05" units="cm"/>
      <inkml:brushProperty name="height" value="0.05" units="cm"/>
    </inkml:brush>
  </inkml:definitions>
  <inkml:trace contextRef="#ctx0" brushRef="#br0">1 290 8165 0 0,'3'-2'30'0'0,"-2"1"83"0"0,0-1-1 0 0,1 1 1 0 0,-1 0-1 0 0,0 0 1 0 0,1 0-1 0 0,0 1 1 0 0,-1-1-1 0 0,1 0 0 0 0,-1 1 1 0 0,1-1-1 0 0,3 0 617 0 0,-5 18 5454 0 0,7-7-5663 0 0,-2 1 0 0 0,1-1 0 0 0,-1 1 0 0 0,-1 0 0 0 0,1 0 0 0 0,2 16-1 0 0,7 15 245 0 0,44 161 1285 0 0,-56-196-2029 0 0,8 36 112 0 0,1 4-87 0 0,17 48 0 0 0,-26-89 36 0 0,4 7-481 0 0,-4-26-615 0 0,-6-75-10 0 0,-17-102 0 0 0,-3-12 1179 0 0,22 162-188 0 0,2-1 0 0 0,9-80 0 0 0,-8 110 32 0 0,2-6-4 0 0,-1 1 0 0 0,2 0 0 0 0,7-21 0 0 0,-9 33 6 0 0,-1 0-1 0 0,1 0 0 0 0,0 0 0 0 0,0 1 1 0 0,1-1-1 0 0,-1 1 0 0 0,6-6 0 0 0,-6 7 2 0 0,0 1 0 0 0,-1 0-1 0 0,1-1 1 0 0,0 1-1 0 0,-1 0 1 0 0,1 0-1 0 0,0 0 1 0 0,0 1 0 0 0,0-1-1 0 0,0 0 1 0 0,0 1-1 0 0,0-1 1 0 0,0 1 0 0 0,0 0-1 0 0,0-1 1 0 0,4 1-1 0 0,-2 1 4 0 0,0 0 0 0 0,-1 0-1 0 0,1 0 1 0 0,-1 0-1 0 0,1 1 1 0 0,-1-1-1 0 0,0 1 1 0 0,1 0-1 0 0,-1 0 1 0 0,0 0-1 0 0,0 0 1 0 0,0 1 0 0 0,0-1-1 0 0,3 5 1 0 0,6 6 24 0 0,17 24 0 0 0,-26-32-27 0 0,2 2 8 0 0,0 1 0 0 0,-1-1 0 0 0,1 1-1 0 0,-2 0 1 0 0,1 1 0 0 0,-1-1 0 0 0,0 1 0 0 0,-1-1-1 0 0,0 1 1 0 0,-1 0 0 0 0,1 0 0 0 0,-2 0 0 0 0,1 0-1 0 0,-1 0 1 0 0,-1-1 0 0 0,1 1 0 0 0,-1 0 0 0 0,-1 0-1 0 0,0 0 1 0 0,0-1 0 0 0,-6 15 0 0 0,3-12-49 0 0,0-1 0 0 0,0 0 0 0 0,-1 0 0 0 0,-1-1 0 0 0,1 0 0 0 0,-1 0 0 0 0,-1 0 0 0 0,0-1 0 0 0,0 0 0 0 0,0-1 0 0 0,-1 0 1 0 0,0 0-1 0 0,-1-1 0 0 0,0 0 0 0 0,1 0 0 0 0,-20 6 0 0 0,18-7-351 0 0,-26 8-524 0 0,35-13 660 0 0,0 1 1 0 0,1-1-1 0 0,-1 0 1 0 0,0 1-1 0 0,1-1 1 0 0,-1 0 0 0 0,0 0-1 0 0,1 0 1 0 0,-1 0-1 0 0,0-1 1 0 0,1 1-1 0 0,-1 0 1 0 0,0-1-1 0 0,1 1 1 0 0,-1-1-1 0 0,0 1 1 0 0,1-1-1 0 0,-3-1 1 0 0,4 1 101 0 0,0 0 0 0 0,-1 0 0 0 0,1 0 0 0 0,0 1 0 0 0,0-1 0 0 0,0 0 0 0 0,0 0 0 0 0,0 0 0 0 0,0 0 1 0 0,0 0-1 0 0,0 0 0 0 0,0 1 0 0 0,0-1 0 0 0,0 0 0 0 0,1 0 0 0 0,-1 0 0 0 0,0 0 0 0 0,0 1 1 0 0,1-1-1 0 0,-1 0 0 0 0,1 0 0 0 0,-1 1 0 0 0,1-2 0 0 0,1-2-342 0 0,6-10-960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7.212"/>
    </inkml:context>
    <inkml:brush xml:id="br0">
      <inkml:brushProperty name="width" value="0.05" units="cm"/>
      <inkml:brushProperty name="height" value="0.05" units="cm"/>
    </inkml:brush>
  </inkml:definitions>
  <inkml:trace contextRef="#ctx0" brushRef="#br0">0 460 8165 0 0,'1'-1'-27'0'0,"23"-4"934"0"0,-18 9 694 0 0,-8 8 840 0 0,1-9-2122 0 0,1-1 0 0 0,-1 0 0 0 0,1 1 0 0 0,0-1 0 0 0,-1 0 0 0 0,1 1 0 0 0,0-1 0 0 0,0 0 0 0 0,1 1 0 0 0,-1-1 0 0 0,0 0 0 0 0,1 1 0 0 0,0-1 0 0 0,1 4 0 0 0,15 32 181 0 0,-13-30-270 0 0,17 28 1 0 0,-16-28-248 0 0,0 0 1 0 0,0 0-1 0 0,-1 0 0 0 0,0 1 1 0 0,0 0-1 0 0,-1 0 1 0 0,0 0-1 0 0,-1 0 1 0 0,0 1-1 0 0,2 14 0 0 0,-5-20-232 0 0,1-1 0 0 0,-1 1-1 0 0,0-1 1 0 0,0 1 0 0 0,0-1-1 0 0,-2 6 1 0 0,2-8-3 0 0,1 1 0 0 0,-1-1 0 0 0,1 0 0 0 0,-1 0 0 0 0,0 1 0 0 0,0-1 0 0 0,1 0 0 0 0,-1 0 0 0 0,0 0 0 0 0,0 0 0 0 0,0 0 0 0 0,0 0 0 0 0,0 0 0 0 0,0 0 0 0 0,-1-1 0 0 0,1 1 0 0 0,0 0-1 0 0,0-1 1 0 0,-2 2 0 0 0,-1-3-1174 0 0</inkml:trace>
  <inkml:trace contextRef="#ctx0" brushRef="#br0" timeOffset="1">116 57 8629 0 0,'-9'-20'112'0'0,"3"4"96"0"0,6 4 16 0 0,-6 7 4 0 0,2 1 8 0 0,-2 4-4 0 0,2 3-4 0 0,0 1 12 0 0,4 4-128 0 0,-4 4-124 0 0,0-2-88 0 0,4 4-144 0 0,-4 1-128 0 0,8 0-104 0 0,2 6-116 0 0,4-2-20 0 0,-6-2-148 0 0,8 5-192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2.259"/>
    </inkml:context>
    <inkml:brush xml:id="br0">
      <inkml:brushProperty name="width" value="0.1" units="cm"/>
      <inkml:brushProperty name="height" value="0.1" units="cm"/>
    </inkml:brush>
  </inkml:definitions>
  <inkml:trace contextRef="#ctx0" brushRef="#br0">0 0 7261 0 0,'9'22'362'0'0,"-1"-4"619"0"0,-7-15-831 0 0,1-1 0 0 0,-1 1-1 0 0,1 0 1 0 0,0-1 0 0 0,0 0-1 0 0,0 1 1 0 0,0-1 0 0 0,0 0-1 0 0,1 0 1 0 0,-1 0 0 0 0,1 0-1 0 0,2 1 1 0 0,6 6 93 0 0,19 15 101 0 0,39 25 1 0 0,-4-5-1430 0 0,-60-40 856 0 0,0-1 0 0 0,1 0 0 0 0,-1 0 0 0 0,1-1 0 0 0,-1 1 0 0 0,1-1 0 0 0,0-1 0 0 0,10 3 0 0 0,3-1-726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8.066"/>
    </inkml:context>
    <inkml:brush xml:id="br0">
      <inkml:brushProperty name="width" value="0.05" units="cm"/>
      <inkml:brushProperty name="height" value="0.05" units="cm"/>
    </inkml:brush>
  </inkml:definitions>
  <inkml:trace contextRef="#ctx0" brushRef="#br0">0 63 6469 0 0,'11'21'103'0'0,"-10"-19"-50"0"0,0-1-1 0 0,1 1 0 0 0,-1-1 0 0 0,0 1 1 0 0,0 0-1 0 0,-1-1 0 0 0,1 1 0 0 0,0 0 1 0 0,0 0-1 0 0,-1-1 0 0 0,1 1 0 0 0,-1 0 1 0 0,0 0-1 0 0,1 0 0 0 0,-1 0 0 0 0,0 0 1 0 0,0 0-1 0 0,0-1 0 0 0,0 1 0 0 0,-1 0 1 0 0,1 0-1 0 0,-1 2 0 0 0,-2 3 1345 0 0,3-6-1290 0 0,0-1-1 0 0,0 1 1 0 0,0 0 0 0 0,0-1-1 0 0,0 1 1 0 0,0-1-1 0 0,-1 1 1 0 0,1-1 0 0 0,0 1-1 0 0,0-1 1 0 0,0 1-1 0 0,-1-1 1 0 0,1 1 0 0 0,0-1-1 0 0,-1 1 1 0 0,1-1-1 0 0,0 0 1 0 0,-1 1 0 0 0,1-1-1 0 0,-1 1 1 0 0,1-1-1 0 0,-1 0 1 0 0,1 1-1 0 0,-1-1 1 0 0,1 0 0 0 0,-1 0-1 0 0,1 1 1 0 0,-1-1-1 0 0,1 0 1 0 0,-1 0 0 0 0,1 0-1 0 0,-1 0 1 0 0,1 0-1 0 0,-1 0 1 0 0,1 0 0 0 0,-1 0-1 0 0,1 0 1 0 0,-1 0-1 0 0,0 0 1 0 0,1 0 0 0 0,-1 0-1 0 0,1 0 1 0 0,-2-1 927 0 0,4 0-711 0 0,0 0 1 0 0,0 0 0 0 0,-1 0-1 0 0,1 0 1 0 0,0 0 0 0 0,0 1-1 0 0,1-1 1 0 0,-1 1-1 0 0,0-1 1 0 0,0 1 0 0 0,4-1-1 0 0,-6 1-266 0 0,1 1 1 0 0,0-1-1 0 0,-1 0 0 0 0,1 0 0 0 0,0 0 0 0 0,-1 0 0 0 0,1 0 0 0 0,0 1 0 0 0,-1-1 0 0 0,1 0 0 0 0,-1 0 0 0 0,1 1 0 0 0,0-1 1 0 0,-1 0-1 0 0,1 1 0 0 0,-1-1 0 0 0,1 1 0 0 0,-1-1 0 0 0,1 1 0 0 0,-1-1 0 0 0,1 1 0 0 0,-1-1 0 0 0,0 1 0 0 0,1 1 1 0 0,4 19 585 0 0,-10 30-474 0 0,3-39-81 0 0,4 2-83 0 0,-2-14-5 0 0,0 1 0 0 0,0-1-1 0 0,0 0 1 0 0,1 0 0 0 0,-1 1 0 0 0,0-1 0 0 0,0 0-1 0 0,1 0 1 0 0,-1 0 0 0 0,0 0 0 0 0,0 1-1 0 0,1-1 1 0 0,-1 0 0 0 0,0 0 0 0 0,1 0 0 0 0,-1 0-1 0 0,0 0 1 0 0,0 0 0 0 0,1 0 0 0 0,-1 0-1 0 0,0 0 1 0 0,1 0 0 0 0,-1 0 0 0 0,0 0 0 0 0,1 0-1 0 0,-1 0 1 0 0,0 0 0 0 0,1 0 0 0 0,4-2-4 0 0,0 0 0 0 0,-1 0 0 0 0,1-1 0 0 0,0 1 0 0 0,4-4 0 0 0,1-1 1 0 0,77-49 21 0 0,-66 43 127 0 0,-14 13 10 0 0,32-4 1335 0 0,-30 15-1381 0 0,24 30-13 0 0,-24-31 89 0 0,6 2-94 0 0,47 32-38 0 0,-42-33-67 0 0,24-6-12 0 0,153 14-5 0 0,-129-16 18 0 0,-43-7-5 0 0,-11 1 5 0 0,-4 1 2 0 0,0-1 0 0 0,0 1 0 0 0,0-2 0 0 0,-1 1 0 0 0,1-1 0 0 0,-1-1 0 0 0,0 0 0 0 0,12-8 0 0 0,-16 9 10 0 0,-1 0-1 0 0,1 0 1 0 0,-1 0 0 0 0,0 0-1 0 0,0-1 1 0 0,0 0 0 0 0,-1 0 0 0 0,0 0-1 0 0,0 0 1 0 0,0-1 0 0 0,0 1 0 0 0,-1-1-1 0 0,0 1 1 0 0,0-1 0 0 0,1-10-1 0 0,-1 0 1 0 0,-1-1 0 0 0,0 1 0 0 0,-2-1-1 0 0,0 1 1 0 0,-1-1 0 0 0,0 1 0 0 0,-1 0-1 0 0,-7-20 1 0 0,5 34-23 0 0,-28 6 9 0 0,-117 20 43 0 0,142-23-27 0 0,1 1-1 0 0,-1 0 1 0 0,0 0 0 0 0,-8 5 0 0 0,15-7-1 0 0,-1 1 0 0 0,1 0 0 0 0,0-1 0 0 0,0 1 0 0 0,0 0 0 0 0,0 0 1 0 0,0 0-1 0 0,1 0 0 0 0,-1 0 0 0 0,0 0 0 0 0,0 0 0 0 0,1 0 0 0 0,-2 1 0 0 0,-2 5 5 0 0,0-3-5 0 0,1 1-1 0 0,0-1 0 0 0,0 0 1 0 0,1 1-1 0 0,-1 0 0 0 0,1 0 0 0 0,0 0 1 0 0,1 0-1 0 0,-1 0 0 0 0,1 0 0 0 0,0 0 1 0 0,0 0-1 0 0,0 1 0 0 0,1-1 0 0 0,0 9 1 0 0,0-10 3 0 0,1-1 1 0 0,0 1-1 0 0,0-1 1 0 0,0 1 0 0 0,0-1-1 0 0,1 0 1 0 0,-1 0-1 0 0,1 1 1 0 0,0-1-1 0 0,0 0 1 0 0,0-1-1 0 0,0 1 1 0 0,0 0 0 0 0,1-1-1 0 0,-1 1 1 0 0,1-1-1 0 0,0 1 1 0 0,-1-1-1 0 0,1 0 1 0 0,0-1 0 0 0,0 1-1 0 0,1 0 1 0 0,-1-1-1 0 0,5 2 1 0 0,7 2-16 0 0,0-1 0 0 0,-1-1 0 0 0,1 0 0 0 0,1-1 0 0 0,-1 0 0 0 0,0-2 0 0 0,26-1 1 0 0,-21-1-69 0 0,-1 0 0 0 0,0-2 1 0 0,0 0-1 0 0,0-1 1 0 0,29-12-1 0 0,-39 13 68 0 0,-1-1-1 0 0,0 1 1 0 0,0-1 0 0 0,0-1 0 0 0,-1 1-1 0 0,0-1 1 0 0,0 0 0 0 0,-1-1-1 0 0,1 0 1 0 0,-1 0 0 0 0,-1 0-1 0 0,1-1 1 0 0,-1 0 0 0 0,-1 0 0 0 0,0 0-1 0 0,0 0 1 0 0,4-11 0 0 0,-8 17 8 0 0,10-19 12 0 0,-3 19 27 0 0,0 12 14 0 0,9 34 310 0 0,-1 1 0 0 0,16 90-1 0 0,-10-40-2 0 0,85 419 963 0 0,-101-484-1203 0 0,-2 0 0 0 0,1 41 0 0 0,-4-61-106 0 0,-1-1 1 0 0,0 1 0 0 0,0-1 0 0 0,-1 1 0 0 0,0-1-1 0 0,0 1 1 0 0,-1-1 0 0 0,0 0 0 0 0,-1 0-1 0 0,0 0 1 0 0,-7 10 0 0 0,9-16-7 0 0,0 0-1 0 0,-1-1 1 0 0,1 1-1 0 0,-1 0 1 0 0,0-1-1 0 0,0 0 1 0 0,0 0-1 0 0,0 0 1 0 0,0 0-1 0 0,0 0 1 0 0,0 0-1 0 0,-1-1 1 0 0,1 0-1 0 0,0 0 1 0 0,-1 0-1 0 0,1 0 1 0 0,-1 0-1 0 0,0 0 1 0 0,1-1-1 0 0,-1 0 1 0 0,1 0-1 0 0,-1 0 1 0 0,0 0 0 0 0,1-1-1 0 0,-1 1 1 0 0,1-1-1 0 0,-1 0 1 0 0,1 0-1 0 0,-7-2 1 0 0,-5-4-3 0 0,0 0 0 0 0,0 0 0 0 0,0-1 0 0 0,1-1 0 0 0,-15-12 0 0 0,11 7-7 0 0,1 0 0 0 0,0-2-1 0 0,1 0 1 0 0,1-1 0 0 0,0-1 0 0 0,1 0 0 0 0,1-1-1 0 0,1 0 1 0 0,1-1 0 0 0,0 0 0 0 0,1-1 0 0 0,2 0-1 0 0,0-1 1 0 0,-6-28 0 0 0,10 29 4 0 0,0 0 1 0 0,2 0-1 0 0,0 0 1 0 0,1 0-1 0 0,2 0 1 0 0,0 0-1 0 0,1 0 1 0 0,1 1-1 0 0,1-1 1 0 0,0 0-1 0 0,2 1 1 0 0,1 0-1 0 0,0 0 1 0 0,1 1-1 0 0,17-29 1 0 0,-16 34 8 0 0,0 0 0 0 0,1 1 0 0 0,0 0 0 0 0,1 0 0 0 0,0 1 0 0 0,1 0-1 0 0,1 1 1 0 0,0 1 0 0 0,0 0 0 0 0,1 1 0 0 0,0 0 0 0 0,1 1 0 0 0,-1 1 0 0 0,2 0 0 0 0,-1 1 0 0 0,1 1 0 0 0,0 0 0 0 0,0 1 0 0 0,0 1 0 0 0,0 0 0 0 0,1 1 0 0 0,0 1 0 0 0,19 1 0 0 0,-15 1 18 0 0,-1 1-1 0 0,1 1 1 0 0,0 1 0 0 0,-1 1-1 0 0,26 10 1 0 0,-34-11-23 0 0,-1 1 1 0 0,0 0-1 0 0,-1 1 0 0 0,1 0 1 0 0,-1 1-1 0 0,0 0 1 0 0,-1 0-1 0 0,0 1 0 0 0,0 1 1 0 0,13 14-1 0 0,-21-22-21 0 0,-1 0-1 0 0,1 0 1 0 0,0 0-1 0 0,0 0 1 0 0,-1 0-1 0 0,1 0 1 0 0,-1 0-1 0 0,1 1 1 0 0,-1-1-1 0 0,1 0 1 0 0,-1 0-1 0 0,1 0 1 0 0,-1 1-1 0 0,0-1 1 0 0,0 0-1 0 0,0 0 1 0 0,0 1-1 0 0,0-1 1 0 0,0 0-1 0 0,0 0 1 0 0,0 1-1 0 0,0-1 1 0 0,-1 2-1 0 0,-1-1-52 0 0,1 0 1 0 0,0-1-1 0 0,0 1 0 0 0,0-1 0 0 0,-1 1 0 0 0,1-1 0 0 0,0 0 1 0 0,-1 0-1 0 0,1 1 0 0 0,-1-1 0 0 0,0 0 0 0 0,1 0 0 0 0,-1-1 1 0 0,-2 2-1 0 0,-5 1-590 0 0,0 0 0 0 0,0-1 1 0 0,0 1-1 0 0,0-2 0 0 0,-12 2 0 0 0,-78 6-7100 0 0,72-8 5438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8.987"/>
    </inkml:context>
    <inkml:brush xml:id="br0">
      <inkml:brushProperty name="width" value="0.05" units="cm"/>
      <inkml:brushProperty name="height" value="0.05" units="cm"/>
    </inkml:brush>
  </inkml:definitions>
  <inkml:trace contextRef="#ctx0" brushRef="#br0">316 381 11377 0 0,'4'-23'378'0'0,"-2"0"-1"0"0,-1 0 1 0 0,0 0-1 0 0,-2 0 1 0 0,-1 0-1 0 0,0 0 1 0 0,-2 1-1 0 0,-1-1 1 0 0,0 1-1 0 0,-2 0 1 0 0,0 0-1 0 0,-13-23 1 0 0,19 41-332 0 0,-1 0 1 0 0,0 0-1 0 0,0 0 0 0 0,-1 1 1 0 0,1-1-1 0 0,-1 1 1 0 0,0-1-1 0 0,0 1 1 0 0,0 0-1 0 0,0 0 0 0 0,0 0 1 0 0,-1 1-1 0 0,1-1 1 0 0,-1 1-1 0 0,0 0 0 0 0,0 0 1 0 0,0 0-1 0 0,0 0 1 0 0,0 1-1 0 0,0-1 0 0 0,0 1 1 0 0,0 0-1 0 0,-1 0 1 0 0,1 1-1 0 0,0-1 0 0 0,-1 1 1 0 0,1 0-1 0 0,0 0 1 0 0,-1 1-1 0 0,1-1 0 0 0,0 1 1 0 0,-1 0-1 0 0,-6 3 1 0 0,2-1 26 0 0,1 0 0 0 0,-1 1 0 0 0,1 0 1 0 0,0 0-1 0 0,0 1 0 0 0,1 0 0 0 0,-1 0 1 0 0,1 1-1 0 0,0 0 0 0 0,1 0 0 0 0,-1 1 0 0 0,1 0 1 0 0,1 0-1 0 0,-1 0 0 0 0,-5 11 0 0 0,7-10 7 0 0,1-1-1 0 0,0 1 0 0 0,0 0 1 0 0,0 0-1 0 0,1 0 1 0 0,1 1-1 0 0,-1-1 0 0 0,1 0 1 0 0,1 1-1 0 0,-1-1 0 0 0,1 0 1 0 0,1 1-1 0 0,0-1 0 0 0,3 16 1 0 0,-1-14 48 0 0,1 0 0 0 0,-1 0-1 0 0,2-1 1 0 0,-1 1 0 0 0,1-1 0 0 0,1 0 0 0 0,0-1 0 0 0,0 1 0 0 0,1-1 0 0 0,-1 0-1 0 0,14 11 1 0 0,16 9 261 0 0,0-2-1 0 0,46 26 0 0 0,24 16-172 0 0,-88-56-162 0 0,-2 2 0 0 0,1 0 0 0 0,24 29 0 0 0,-39-41-33 0 0,0 0 0 0 0,-1 0 0 0 0,1 0 0 0 0,-1 1 0 0 0,1-1 0 0 0,-1 0 0 0 0,0 1-1 0 0,0-1 1 0 0,0 1 0 0 0,0-1 0 0 0,0 1 0 0 0,-1-1 0 0 0,1 1 0 0 0,-1 0 0 0 0,1-1 0 0 0,-1 1 0 0 0,0 0 0 0 0,0-1 0 0 0,-1 5 0 0 0,0-3-11 0 0,0-1 1 0 0,-1 1-1 0 0,1-1 1 0 0,-1 0-1 0 0,0 1 1 0 0,0-1 0 0 0,0 0-1 0 0,0 0 1 0 0,0 0-1 0 0,-1 0 1 0 0,1-1-1 0 0,-5 4 1 0 0,-8 5-34 0 0,0-1 0 0 0,0 0-1 0 0,-1-1 1 0 0,-26 10 0 0 0,39-17 17 0 0,-31 12 61 0 0,-69 20-1 0 0,86-30-58 0 0,0 0-1 0 0,-1-2 1 0 0,0 0-1 0 0,1 0 1 0 0,-1-2 0 0 0,-22-2-1 0 0,40 2 1 0 0,-1 0 0 0 0,0 0 0 0 0,0 0 0 0 0,0 0 0 0 0,1 0 0 0 0,-1 0 0 0 0,0-1 0 0 0,0 1 0 0 0,1 0 0 0 0,-1-1 0 0 0,0 1 0 0 0,1 0 0 0 0,-1-1 0 0 0,0 1 0 0 0,1-1 0 0 0,-1 1 0 0 0,0-1 0 0 0,1 0 0 0 0,-1 1 0 0 0,1-1 0 0 0,-1 1 0 0 0,1-1 0 0 0,-1 0 0 0 0,1 1 0 0 0,0-1 0 0 0,-1 0 0 0 0,1 0-1 0 0,-1-1 1 0 0,1 0 4 0 0,0 0 0 0 0,0-1 0 0 0,0 1 1 0 0,0 0-1 0 0,0 0 0 0 0,1 0 0 0 0,-1 0 0 0 0,1-1 0 0 0,0 1 0 0 0,1-3 0 0 0,2-4 5 0 0,0 1-1 0 0,0 0 1 0 0,1 0 0 0 0,8-9 0 0 0,-6 9 5 0 0,1-1 1 0 0,0 2-1 0 0,0-1 0 0 0,1 1 0 0 0,-1 0 0 0 0,2 1 0 0 0,-1 0 0 0 0,1 1 1 0 0,0 0-1 0 0,12-5 0 0 0,-18 9 2 0 0,0 0 0 0 0,0-1-1 0 0,0 1 1 0 0,1 1 0 0 0,-1-1 0 0 0,0 0 0 0 0,0 1-1 0 0,0 0 1 0 0,0 0 0 0 0,1 0 0 0 0,-1 1 0 0 0,0 0-1 0 0,0-1 1 0 0,0 1 0 0 0,0 1 0 0 0,0-1 0 0 0,0 0 0 0 0,0 1-1 0 0,0 0 1 0 0,-1 0 0 0 0,1 0 0 0 0,-1 0 0 0 0,1 1-1 0 0,-1 0 1 0 0,0-1 0 0 0,0 1 0 0 0,0 0 0 0 0,0 0-1 0 0,4 7 1 0 0,-1 0 60 0 0,0 0 1 0 0,-1 1-1 0 0,0 0 0 0 0,-1 0 0 0 0,0 0 0 0 0,-1 1 0 0 0,0-1 0 0 0,-1 1 1 0 0,0 0-1 0 0,-1 0 0 0 0,0 17 0 0 0,-2 16 208 0 0,-13 75 0 0 0,7-68-209 0 0,3-22 8 0 0,-4 44 142 0 0,7-68-162 0 0,1-1 0 0 0,1 1 1 0 0,-1 0-1 0 0,1 0 0 0 0,0-1 1 0 0,0 1-1 0 0,1-1 0 0 0,-1 1 1 0 0,1-1-1 0 0,3 7 0 0 0,-3-10-28 0 0,-1-1-1 0 0,1 1 1 0 0,0 0 0 0 0,-1 0-1 0 0,1-1 1 0 0,0 0-1 0 0,0 1 1 0 0,0-1 0 0 0,0 0-1 0 0,0 0 1 0 0,0 0-1 0 0,0 0 1 0 0,0 0 0 0 0,1 0-1 0 0,-1 0 1 0 0,0-1-1 0 0,0 1 1 0 0,1-1 0 0 0,-1 0-1 0 0,0 0 1 0 0,1 0-1 0 0,-1 0 1 0 0,0 0 0 0 0,1 0-1 0 0,-1-1 1 0 0,3 0 0 0 0,7-1-26 0 0,-1-1 0 0 0,0 0 1 0 0,-1-1-1 0 0,13-5 1 0 0,-8 2-116 0 0,-1-1 1 0 0,0 0 0 0 0,0-1 0 0 0,-1-1 0 0 0,0 0 0 0 0,-1-1 0 0 0,0 0 0 0 0,-1-1 0 0 0,0 0 0 0 0,-1-1 0 0 0,14-22 0 0 0,-23 33-114 0 0,0-1 1 0 0,0 0-1 0 0,0 0 0 0 0,0 0 1 0 0,0 0-1 0 0,-1 0 0 0 0,1-3 1 0 0,-1 5 120 0 0,0 1 0 0 0,0-1 0 0 0,0 1 1 0 0,0-1-1 0 0,0 1 0 0 0,1-1 0 0 0,-1 1 0 0 0,0-1 0 0 0,0 1 1 0 0,-1-1-1 0 0,1 1 0 0 0,0-1 0 0 0,0 1 0 0 0,0-1 0 0 0,0 1 1 0 0,0-1-1 0 0,-1 1 0 0 0,1-1 0 0 0,0 1 0 0 0,0-1 1 0 0,-1 1-1 0 0,1 0 0 0 0,0-1 0 0 0,0 1 0 0 0,-1-1 0 0 0,1 1 1 0 0,-1 0-1 0 0,1-1 0 0 0,0 1 0 0 0,-1 0 0 0 0,1 0 0 0 0,-1-1 1 0 0,1 1-1 0 0,-1 0 0 0 0,1 0 0 0 0,-1 0 0 0 0,1-1 1 0 0,0 1-1 0 0,-1 0 0 0 0,1 0 0 0 0,-1 0 0 0 0,0 0 0 0 0,1 0 1 0 0,-1 0-1 0 0,1 0 0 0 0,-1 0 0 0 0,1 0 0 0 0,-1 0 0 0 0,1 0 1 0 0,-1 1-1 0 0,-13 4-2232 0 0,-2-3-393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29.952"/>
    </inkml:context>
    <inkml:brush xml:id="br0">
      <inkml:brushProperty name="width" value="0.05" units="cm"/>
      <inkml:brushProperty name="height" value="0.05" units="cm"/>
    </inkml:brush>
  </inkml:definitions>
  <inkml:trace contextRef="#ctx0" brushRef="#br0">211 318 9365 0 0,'-2'-1'-1'0'0,"-3"-1"116"0"0,1-1-1 0 0,-1 1 1 0 0,0 0 0 0 0,0 0 0 0 0,0 1-1 0 0,0-1 1 0 0,0 1 0 0 0,0 0 0 0 0,0 1-1 0 0,-1-1 1 0 0,1 1 0 0 0,-5 0 0 0 0,-1 2 482 0 0,0-1 0 0 0,0 0 0 0 0,1-1 1 0 0,-1 0-1 0 0,0-1 0 0 0,0 0 0 0 0,1-1 1 0 0,-1 0-1 0 0,-12-4 0 0 0,22 6-529 0 0,0 0 0 0 0,1-1-1 0 0,-1 1 1 0 0,0 0-1 0 0,0-1 1 0 0,0 1 0 0 0,0-1-1 0 0,0 1 1 0 0,0-1 0 0 0,1 1-1 0 0,-1-1 1 0 0,0 1 0 0 0,1-1-1 0 0,-1 0 1 0 0,0 1 0 0 0,1-1-1 0 0,-1 0 1 0 0,0 0 0 0 0,1 0-1 0 0,-1 1 1 0 0,1-1 0 0 0,0 0-1 0 0,-1 0 1 0 0,1 0 0 0 0,0 0-1 0 0,-1 0 1 0 0,1 0 0 0 0,0 0-1 0 0,0 0 1 0 0,0 0-1 0 0,0 1 1 0 0,0-1 0 0 0,0 0-1 0 0,0 0 1 0 0,0 0 0 0 0,0 0-1 0 0,0 0 1 0 0,1 0 0 0 0,-1 0-1 0 0,0 0 1 0 0,1 0 0 0 0,-1 0-1 0 0,1 0 1 0 0,-1 1 0 0 0,2-2-1 0 0,0-2 110 0 0,0 1 0 0 0,1 0 0 0 0,0 0 0 0 0,0 1 0 0 0,0-1 0 0 0,0 1 0 0 0,0-1 0 0 0,1 1 0 0 0,6-3 0 0 0,42-15 310 0 0,1 2 0 0 0,1 3 0 0 0,78-12 0 0 0,-56 12-352 0 0,733-106-567 0 0,-742 112-1059 0 0,-56 7-2433 0 0,-156 17-2613 0 0,110-10 5810 0 0,-253 43-1758 0 0,165-30 3668 0 0,123-16-967 0 0,0 0-1 0 0,1 0 1 0 0,-1 1-1 0 0,1-1 1 0 0,-1 0-1 0 0,1 0 1 0 0,0 0-1 0 0,0 0 0 0 0,0 0 1 0 0,2 2-1 0 0,57 83 3542 0 0,-42-64-3307 0 0,-1 2-1 0 0,-1 0 0 0 0,-1 0 0 0 0,-1 2 1 0 0,11 31-1 0 0,-11-3-464 0 0,-2 1 1 0 0,-2 0-1 0 0,2 72 0 0 0,6 31-3580 0 0,-6-97-652 0 0,-10-50 2670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1.557"/>
    </inkml:context>
    <inkml:brush xml:id="br0">
      <inkml:brushProperty name="width" value="0.05" units="cm"/>
      <inkml:brushProperty name="height" value="0.05" units="cm"/>
    </inkml:brush>
  </inkml:definitions>
  <inkml:trace contextRef="#ctx0" brushRef="#br0">0 750 9393 0 0,'3'-14'509'0'0,"0"0"-1"0"0,1 1 1 0 0,1-1 0 0 0,0 1-1 0 0,0-1 1 0 0,1 1 0 0 0,1 1-1 0 0,16-24 1 0 0,-17 29-231 0 0,-1 1 0 0 0,1 0 1 0 0,0 0-1 0 0,0 1 0 0 0,1-1 1 0 0,-1 1-1 0 0,1 1 0 0 0,0-1 0 0 0,1 1 1 0 0,-1 1-1 0 0,1-1 0 0 0,-1 1 1 0 0,1 0-1 0 0,0 1 0 0 0,0 0 0 0 0,16-2 1 0 0,-15 4-165 0 0,1 0 0 0 0,-1 1 1 0 0,0 0-1 0 0,1 0 0 0 0,-1 1 1 0 0,0 0-1 0 0,0 1 0 0 0,0 0 1 0 0,0 1-1 0 0,0-1 1 0 0,8 6-1 0 0,10 7 352 0 0,50 37 0 0 0,-66-44-371 0 0,-1 0 1 0 0,0 1 0 0 0,-1 0-1 0 0,0 1 1 0 0,0 0-1 0 0,-1 0 1 0 0,-1 1-1 0 0,0 0 1 0 0,0 1 0 0 0,-1-1-1 0 0,8 27 1 0 0,-10-27-79 0 0,-1 0 0 0 0,-1 0 0 0 0,1 0 0 0 0,-2 0 0 0 0,0 0 0 0 0,0 1 0 0 0,-1-1 0 0 0,-1 0 0 0 0,0 1 0 0 0,-1-1 0 0 0,0 0 0 0 0,-1 0 0 0 0,-6 19 0 0 0,7-26-26 0 0,-1 0-1 0 0,0 0 1 0 0,1-1-1 0 0,-1 1 1 0 0,-1-1-1 0 0,1 0 1 0 0,-1 0-1 0 0,1 0 1 0 0,-1 0 0 0 0,-8 5-1 0 0,11-8-16 0 0,-1 0 1 0 0,1 0-1 0 0,-1 0 1 0 0,1-1-1 0 0,0 1 1 0 0,-1 0-1 0 0,1-1 1 0 0,-1 1-1 0 0,0-1 1 0 0,1 0-1 0 0,-1 1 1 0 0,1-1-1 0 0,-1 0 1 0 0,1 0-1 0 0,-1 0 1 0 0,0 0-1 0 0,1 0 1 0 0,-1 0-1 0 0,1-1 0 0 0,-1 1 1 0 0,0 0-1 0 0,1-1 1 0 0,-1 1-1 0 0,1-1 1 0 0,-1 0-1 0 0,1 1 1 0 0,0-1-1 0 0,-1 0 1 0 0,1 0-1 0 0,0 0 1 0 0,-1 0-1 0 0,1 0 1 0 0,0 0-1 0 0,0 0 1 0 0,0-1-1 0 0,0 1 1 0 0,0 0-1 0 0,0-1 0 0 0,0-1 1 0 0,-4-5-89 0 0,1-1 1 0 0,0 1-1 0 0,0-1 0 0 0,1 0 1 0 0,1-1-1 0 0,0 1 0 0 0,0 0 1 0 0,0-1-1 0 0,1 1 0 0 0,1-16 1 0 0,1-9-182 0 0,8-53 1 0 0,-5 61-27 0 0,2 0 0 0 0,0 1 0 0 0,1 0 0 0 0,19-41 0 0 0,-19 51 7 0 0,1 1 0 0 0,0 0 1 0 0,1 0-1 0 0,0 1 0 0 0,1 0 0 0 0,1 1 1 0 0,0 0-1 0 0,21-18 0 0 0,-26 25 47 0 0,1 0-1 0 0,0 1 1 0 0,0 0-1 0 0,0 0 1 0 0,0 1-1 0 0,15-5 1 0 0,-18 7 154 0 0,0 0 0 0 0,0 0 0 0 0,0 1 0 0 0,0-1 0 0 0,0 1-1 0 0,0 0 1 0 0,0 0 0 0 0,0 0 0 0 0,0 1 0 0 0,0-1 0 0 0,0 1 0 0 0,0 0 0 0 0,0 0 0 0 0,0 1-1 0 0,4 1 1 0 0,157 92-307 0 0,-150-89 853 0 0,-1 2 0 0 0,1 0-1 0 0,-1 0 1 0 0,-1 1-1 0 0,25 22 1 0 0,-38-31-401 0 0,0 0 1 0 0,0 1-1 0 0,0-1 1 0 0,0 0-1 0 0,1 0 0 0 0,-1 1 1 0 0,0-1-1 0 0,0 0 1 0 0,1 0-1 0 0,-1 0 1 0 0,0 0-1 0 0,0 1 0 0 0,1-1 1 0 0,-1 0-1 0 0,0 0 1 0 0,0 0-1 0 0,1 0 1 0 0,-1 0-1 0 0,0 0 0 0 0,0 0 1 0 0,1 0-1 0 0,-1 0 1 0 0,0 0-1 0 0,1 0 0 0 0,-1 0 1 0 0,0 0-1 0 0,1 0 1 0 0,-1 0-1 0 0,0 0 1 0 0,0 0-1 0 0,1 0 0 0 0,-1 0 1 0 0,0 0-1 0 0,0 0 1 0 0,1-1-1 0 0,-1 1 1 0 0,0 0-1 0 0,0 0 0 0 0,1 0 1 0 0,-1 0-1 0 0,0-1 1 0 0,1 1-1 0 0,7-17 583 0 0,-1-21-159 0 0,-7 34-422 0 0,0 0-1 0 0,-1-1 0 0 0,0 1 0 0 0,0-1 0 0 0,0 1 1 0 0,0 0-1 0 0,-1 0 0 0 0,1 0 0 0 0,-1 0 0 0 0,0 0 0 0 0,0 0 1 0 0,-1 0-1 0 0,1 1 0 0 0,-1-1 0 0 0,0 1 0 0 0,0-1 0 0 0,0 1 1 0 0,0 0-1 0 0,-1 1 0 0 0,-4-5 0 0 0,3 3-32 0 0,0 1 0 0 0,-1-1 0 0 0,1 1 0 0 0,-1 0 0 0 0,0 0 0 0 0,1 1 0 0 0,-1 0 0 0 0,0 0 0 0 0,0 0 0 0 0,-1 1 0 0 0,1-1 0 0 0,0 2 0 0 0,-12-1 0 0 0,13 1 19 0 0,1 1 0 0 0,-1 1 1 0 0,0-1-1 0 0,1 1 1 0 0,0-1-1 0 0,-1 1 1 0 0,1 1-1 0 0,0-1 0 0 0,0 1 1 0 0,0-1-1 0 0,0 1 1 0 0,0 0-1 0 0,1 1 1 0 0,0-1-1 0 0,-1 0 1 0 0,1 1-1 0 0,-5 7 0 0 0,2 0 144 0 0,-1-1 0 0 0,2 1-1 0 0,-1 0 1 0 0,1 0-1 0 0,-5 21 1 0 0,2-5 267 0 0,3-12-198 0 0,1 0-1 0 0,0 0 0 0 0,1 0 1 0 0,0 1-1 0 0,0 25 0 0 0,4-37-214 0 0,-1-1 0 0 0,0 1-1 0 0,1-1 1 0 0,0 0 0 0 0,-1 1-1 0 0,1-1 1 0 0,1 1 0 0 0,-1-1-1 0 0,0 0 1 0 0,1 0 0 0 0,0 0-1 0 0,0 0 1 0 0,0 0 0 0 0,0 0-1 0 0,0 0 1 0 0,0-1 0 0 0,1 1-1 0 0,-1-1 1 0 0,1 0 0 0 0,0 1-1 0 0,0-1 1 0 0,0 0 0 0 0,0-1-1 0 0,0 1 1 0 0,0 0 0 0 0,0-1-1 0 0,1 0 1 0 0,-1 0 0 0 0,0 0-1 0 0,7 1 1 0 0,-1 0-55 0 0,0-1 0 0 0,0-1 0 0 0,0 1 0 0 0,0-1 0 0 0,0-1 0 0 0,-1 0 0 0 0,1 0 0 0 0,0 0 0 0 0,0-1 0 0 0,0-1 0 0 0,-1 0 0 0 0,10-4 0 0 0,10-6-301 0 0,0-1 1 0 0,26-18-1 0 0,-52 30 317 0 0,6-3-27 0 0,0 0 0 0 0,-1-1-1 0 0,0 0 1 0 0,0-1 0 0 0,0 1-1 0 0,-1-1 1 0 0,0-1 0 0 0,0 1 0 0 0,-1-1-1 0 0,1 0 1 0 0,-2 0 0 0 0,7-16 0 0 0,-4 5 48 0 0,-1-1 0 0 0,-1 0 0 0 0,-1 0 1 0 0,3-35-1 0 0,7-66-23 0 0,-14 121 24 0 0,0 0-1 0 0,0 0 0 0 0,0 0 0 0 0,0 0 0 0 0,0 0 0 0 0,0 0 1 0 0,0-1-1 0 0,0 1 0 0 0,0 0 0 0 0,0 0 0 0 0,0 0 0 0 0,0 0 1 0 0,0 0-1 0 0,0 0 0 0 0,0-1 0 0 0,0 1 0 0 0,0 0 0 0 0,0 0 1 0 0,0 0-1 0 0,0 0 0 0 0,0 0 0 0 0,0 0 0 0 0,0 0 1 0 0,0 0-1 0 0,1 0 0 0 0,-1-1 0 0 0,0 1 0 0 0,0 0 0 0 0,0 0 1 0 0,0 0-1 0 0,0 0 0 0 0,0 0 0 0 0,0 0 0 0 0,0 0 0 0 0,1 0 1 0 0,-1 0-1 0 0,0 0 0 0 0,0 0 0 0 0,0 0 0 0 0,0 0 0 0 0,0 0 1 0 0,0 0-1 0 0,1 0 0 0 0,-1 0 0 0 0,0 0 0 0 0,0 0 1 0 0,0 0-1 0 0,0 0 0 0 0,0 0 0 0 0,0 0 0 0 0,1 0 0 0 0,5 7 30 0 0,4 13 79 0 0,32 144 1282 0 0,-40-155-1340 0 0,1-1 0 0 0,-1 1 0 0 0,2 0 0 0 0,-1-1 0 0 0,1 0-1 0 0,0 0 1 0 0,1 0 0 0 0,0 0 0 0 0,0 0 0 0 0,1-1 0 0 0,0 0 0 0 0,0-1-1 0 0,0 1 1 0 0,1-1 0 0 0,0 0 0 0 0,0-1 0 0 0,1 1 0 0 0,0-2 0 0 0,10 6 0 0 0,-15-8-52 0 0,6 2-67 0 0,0 0 0 0 0,0-1 0 0 0,16 5 0 0 0,-23-7 18 0 0,1-1 0 0 0,-1 0-1 0 0,1 0 1 0 0,-1 1 0 0 0,1-1 0 0 0,-1-1 0 0 0,1 1-1 0 0,-1 0 1 0 0,1-1 0 0 0,-1 1 0 0 0,1-1-1 0 0,-1 0 1 0 0,1 1 0 0 0,-1-1 0 0 0,0 0 0 0 0,1-1-1 0 0,-1 1 1 0 0,0 0 0 0 0,2-3 0 0 0,2-1-109 0 0,0 1 65 0 0,-1 0 1 0 0,1 0 0 0 0,-1-1-1 0 0,-1 0 1 0 0,1 0-1 0 0,-1-1 1 0 0,0 1-1 0 0,0-1 1 0 0,0 0-1 0 0,4-9 1 0 0,7-26 67 0 0,14-58 1 0 0,8-25 3 0 0,-27 104 284 0 0,-7 23-52 0 0,-2 11-53 0 0,-4 15 224 0 0,0 9 165 0 0,2 43 1 0 0,2-69-400 0 0,0 0 1 0 0,1 0-1 0 0,0-1 0 0 0,0 1 0 0 0,2-1 1 0 0,-1 1-1 0 0,1-1 0 0 0,6 11 1 0 0,-6-17-88 0 0,-1 1 1 0 0,1-1-1 0 0,1 0 1 0 0,-1 0-1 0 0,1-1 1 0 0,-1 1-1 0 0,1-1 1 0 0,1 0 0 0 0,-1 0-1 0 0,0-1 1 0 0,1 1-1 0 0,0-1 1 0 0,0-1-1 0 0,0 1 1 0 0,0-1-1 0 0,0 0 1 0 0,0 0-1 0 0,1-1 1 0 0,-1 0 0 0 0,10 1-1 0 0,4 0-89 0 0,0-2 0 0 0,0 0 0 0 0,0-1 0 0 0,0-1 0 0 0,29-7 0 0 0,-24 4-161 0 0,-1-1 1 0 0,0-1-1 0 0,40-19 0 0 0,-55 22 138 0 0,0-1-1 0 0,-1 0 1 0 0,0 0-1 0 0,0-1 1 0 0,-1 0-1 0 0,1 0 1 0 0,-1-1-1 0 0,-1 0 1 0 0,1 0-1 0 0,-1-1 1 0 0,0 0-1 0 0,8-15 1 0 0,-5 4-5 0 0,-1 0 1 0 0,0 0-1 0 0,9-40 1 0 0,-14 46 44 0 0,-1 1 1 0 0,-1-1-1 0 0,0 0 0 0 0,0 0 0 0 0,-2 0 1 0 0,1 0-1 0 0,-5-19 0 0 0,5 30 10 0 0,0 0 0 0 0,0 0 0 0 0,-1 0 0 0 0,1 1 0 0 0,-1-1 0 0 0,0 0 0 0 0,0 0 0 0 0,1 1 0 0 0,-1-1 0 0 0,0 0 0 0 0,0 1 0 0 0,0-1 0 0 0,-1 1 0 0 0,1 0 0 0 0,0-1 0 0 0,-1 1 0 0 0,1 0 0 0 0,0-1 0 0 0,-1 1 0 0 0,0 0 0 0 0,1 0 0 0 0,-4-1 0 0 0,2 1 4 0 0,1 1-1 0 0,-1 0 1 0 0,0-1 0 0 0,0 1-1 0 0,1 0 1 0 0,-1 0-1 0 0,0 0 1 0 0,0 1 0 0 0,0-1-1 0 0,1 1 1 0 0,-1 0-1 0 0,0-1 1 0 0,-4 3-1 0 0,-3 2 19 0 0,1 0 0 0 0,0 0 0 0 0,-1 1 0 0 0,2 0 0 0 0,-1 0 0 0 0,1 1 0 0 0,-8 9 0 0 0,12-12 53 0 0,0 1-1 0 0,0 0 0 0 0,1 0 0 0 0,0 0 0 0 0,0 0 1 0 0,1 0-1 0 0,-1 1 0 0 0,1-1 0 0 0,0 1 1 0 0,1 0-1 0 0,-1-1 0 0 0,1 1 0 0 0,-1 11 1 0 0,2 3 429 0 0,0-1 0 0 0,7 37 0 0 0,-3-25-175 0 0,-2-21-257 0 0,0 0 0 0 0,0-1-1 0 0,1 0 1 0 0,0 1 0 0 0,0-1-1 0 0,1 0 1 0 0,1-1 0 0 0,-1 1 0 0 0,1-1-1 0 0,1 0 1 0 0,-1 0 0 0 0,2 0-1 0 0,10 11 1 0 0,-12-14-86 0 0,0-1 0 0 0,1 0 1 0 0,-1 0-1 0 0,1 0 0 0 0,0 0 0 0 0,0-1 0 0 0,0 0 0 0 0,0 0 1 0 0,1-1-1 0 0,-1 1 0 0 0,1-1 0 0 0,-1-1 0 0 0,1 1 0 0 0,0-1 1 0 0,0-1-1 0 0,0 1 0 0 0,0-1 0 0 0,-1 0 0 0 0,1-1 0 0 0,7 0 1 0 0,9-4 10 0 0,0 0 1 0 0,-1-1-1 0 0,0-2 1 0 0,0 0-1 0 0,-1-1 1 0 0,23-13-1 0 0,-33 15-43 0 0,0-1-1 0 0,-1 1 0 0 0,0-1 0 0 0,0-1 1 0 0,-1 0-1 0 0,0 0 0 0 0,-1-1 0 0 0,0 0 1 0 0,0-1-1 0 0,-1 0 0 0 0,-1 0 1 0 0,9-19-1 0 0,-8 13 20 0 0,-1 0-1 0 0,0 0 1 0 0,-1-1 0 0 0,4-34 0 0 0,-8 44 36 0 0,-1 0-1 0 0,1 0 1 0 0,-1 0 0 0 0,-1 0 0 0 0,0 1-1 0 0,0-1 1 0 0,0 0 0 0 0,-1 0 0 0 0,0 1-1 0 0,-1-1 1 0 0,1 1 0 0 0,-2-1 0 0 0,-6-11 0 0 0,9 17-23 0 0,-1 0-1 0 0,0-1 1 0 0,-1 1 0 0 0,1 0 0 0 0,0 0 0 0 0,0 0 0 0 0,-1 1 0 0 0,1-1 0 0 0,-1 0 0 0 0,0 1 0 0 0,1 0 0 0 0,-1-1 0 0 0,-4 0 0 0 0,5 2 7 0 0,0-1 0 0 0,1 1-1 0 0,-1-1 1 0 0,0 1 0 0 0,0 0 0 0 0,0 0-1 0 0,0 0 1 0 0,0 0 0 0 0,0 0 0 0 0,0 0-1 0 0,0 0 1 0 0,0 1 0 0 0,0-1 0 0 0,0 1-1 0 0,0-1 1 0 0,0 1 0 0 0,0 0 0 0 0,1 0-1 0 0,-1 0 1 0 0,-3 2 0 0 0,5 0 12 0 0,-1 0-1 0 0,0 0 1 0 0,1 0 0 0 0,0 0 0 0 0,0 1 0 0 0,0-1 0 0 0,0 0-1 0 0,1 5 1 0 0,-1 1 5 0 0,0-1 55 0 0,0 0 0 0 0,1 0 1 0 0,0 0-1 0 0,4 15 0 0 0,-5-21-64 0 0,1 1 0 0 0,0 0-1 0 0,1-1 1 0 0,-1 1 0 0 0,0-1 0 0 0,1 1 0 0 0,0-1 0 0 0,-1 0 0 0 0,1 0 0 0 0,0 1-1 0 0,0-1 1 0 0,0 0 0 0 0,0-1 0 0 0,0 1 0 0 0,1 0 0 0 0,-1-1 0 0 0,4 2 0 0 0,-5-2 0 0 0,0 0 1 0 0,0-1 0 0 0,1 1-1 0 0,-1-1 1 0 0,0 0 0 0 0,1 1-1 0 0,-1-1 1 0 0,0 0 0 0 0,1 0 0 0 0,-1 1-1 0 0,0-1 1 0 0,1 0 0 0 0,-1-1-1 0 0,1 1 1 0 0,-1 0 0 0 0,0 0 0 0 0,1 0-1 0 0,-1-1 1 0 0,0 1 0 0 0,1-1-1 0 0,0 0 1 0 0,0 0-9 0 0,1-1 0 0 0,-1 0 0 0 0,0 1-1 0 0,0-1 1 0 0,-1 0 0 0 0,1 0 0 0 0,0 0 0 0 0,0 0 0 0 0,-1 0-1 0 0,2-4 1 0 0,3-6-37 0 0,-1 0 0 0 0,0 0 0 0 0,5-22 0 0 0,-7 25 52 0 0,2-11-27 0 0,-1 0-1 0 0,0 0 1 0 0,-1 0-1 0 0,-2 0 1 0 0,0 0 0 0 0,-1-1-1 0 0,0 1 1 0 0,-2 0-1 0 0,-1-1 1 0 0,0 1-1 0 0,-2 1 1 0 0,-8-26-1 0 0,13 44 21 0 0,0 0 0 0 0,-1 0 0 0 0,1 0-1 0 0,0 0 1 0 0,-1 0 0 0 0,1 0-1 0 0,-1 0 1 0 0,1 0 0 0 0,-1 0-1 0 0,1 0 1 0 0,-1 1 0 0 0,0-1-1 0 0,1 0 1 0 0,-1 0 0 0 0,0 1-1 0 0,0-1 1 0 0,1 0 0 0 0,-1 1 0 0 0,0-1-1 0 0,0 1 1 0 0,0-1 0 0 0,0 1-1 0 0,0-1 1 0 0,-2 0 0 0 0,2 2-1 0 0,0-1 1 0 0,0 0 0 0 0,-1 0-1 0 0,1 1 1 0 0,0-1 0 0 0,0 1 0 0 0,0-1-1 0 0,0 1 1 0 0,0 0 0 0 0,0-1-1 0 0,0 1 1 0 0,0 0 0 0 0,0 0-1 0 0,0-1 1 0 0,0 1 0 0 0,0 0 0 0 0,-1 2-1 0 0,-3 4 10 0 0,-1 1 0 0 0,1 1-1 0 0,-7 16 1 0 0,9-17 40 0 0,0 0 0 0 0,1 0 0 0 0,0 1 0 0 0,0-1 0 0 0,1 0 0 0 0,0 1 0 0 0,1-1 0 0 0,0 1 0 0 0,1 12 0 0 0,3 9 269 0 0,10 39 0 0 0,-6-34-24 0 0,9 68 405 0 0,-12-67-438 0 0,1-1 0 0 0,1 0 1 0 0,21 58-1 0 0,-26-88-313 0 0,1 1 1 0 0,0-1 0 0 0,0 1-1 0 0,0-1 1 0 0,0 0-1 0 0,1 0 1 0 0,0-1 0 0 0,0 1-1 0 0,1-1 1 0 0,-1 1-1 0 0,1-2 1 0 0,0 1 0 0 0,0 0-1 0 0,7 3 1 0 0,-7-4-646 0 0,1-1 1 0 0,-1 0-1 0 0,0 0 1 0 0,1-1 0 0 0,-1 0-1 0 0,1 0 1 0 0,-1 0-1 0 0,1 0 1 0 0,-1-1-1 0 0,8 0 1 0 0,-1-1-2150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2.101"/>
    </inkml:context>
    <inkml:brush xml:id="br0">
      <inkml:brushProperty name="width" value="0.05" units="cm"/>
      <inkml:brushProperty name="height" value="0.05" units="cm"/>
    </inkml:brush>
  </inkml:definitions>
  <inkml:trace contextRef="#ctx0" brushRef="#br0">50 270 8329 0 0,'-9'-24'349'0'0,"8"20"-13"0"0,-1-1 0 0 0,1 0 0 0 0,-1 1 0 0 0,0 0 0 0 0,-1 0 0 0 0,1-1 0 0 0,-6-6 0 0 0,5 8-23 0 0,1-1-1 0 0,0 0 1 0 0,0 0-1 0 0,0 0 1 0 0,0 0-1 0 0,1 0 1 0 0,-1 0-1 0 0,1 0 1 0 0,0-1-1 0 0,1 1 1 0 0,-1 0-1 0 0,1-1 1 0 0,-1 1-1 0 0,2-8 1 0 0,-1 0 490 0 0,2-1 0 0 0,-1 1 0 0 0,8-24 0 0 0,-8 31-396 0 0,0 0 0 0 0,1 0 0 0 0,0 0 0 0 0,0 0 0 0 0,0 0 0 0 0,1 1 0 0 0,0-1 0 0 0,0 1 0 0 0,0-1 0 0 0,0 1 0 0 0,6-5 0 0 0,-9 9-382 0 0,0 0 0 0 0,0 0 1 0 0,0 0-1 0 0,0 0 1 0 0,1 0-1 0 0,-1 0 1 0 0,0 0-1 0 0,0 0 1 0 0,0 0-1 0 0,1 0 1 0 0,-1 0-1 0 0,0 0 0 0 0,0 0 1 0 0,0 0-1 0 0,1 0 1 0 0,-1 0-1 0 0,0 0 1 0 0,0 0-1 0 0,0 0 1 0 0,1 0-1 0 0,-1 0 0 0 0,0 0 1 0 0,0 0-1 0 0,0 0 1 0 0,0 0-1 0 0,1 1 1 0 0,-1-1-1 0 0,0 0 1 0 0,0 0-1 0 0,0 0 1 0 0,0 0-1 0 0,0 0 0 0 0,1 0 1 0 0,-1 1-1 0 0,0-1 1 0 0,0 0-1 0 0,0 0 1 0 0,0 1-1 0 0,4 10 445 0 0,-1 14 88 0 0,1 116 46 0 0,23 149-1 0 0,-20-256-2176 0 0,1-1 0 0 0,1-1-1 0 0,18 41 1 0 0,-21-55 124 0 0,0 0-840 0 0,0 0-196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2.665"/>
    </inkml:context>
    <inkml:brush xml:id="br0">
      <inkml:brushProperty name="width" value="0.05" units="cm"/>
      <inkml:brushProperty name="height" value="0.05" units="cm"/>
    </inkml:brush>
  </inkml:definitions>
  <inkml:trace contextRef="#ctx0" brushRef="#br0">384 746 15381 0 0,'6'-13'1375'0'0,"-3"5"-813"0"0,0 1 0 0 0,0-1 0 0 0,-1 1 0 0 0,2-12 1 0 0,-3 16-534 0 0,-1-1 1 0 0,0 1 0 0 0,0 0-1 0 0,0 0 1 0 0,-1-1 0 0 0,1 1 0 0 0,-1 0-1 0 0,1 0 1 0 0,-1 0 0 0 0,0 0-1 0 0,-1 0 1 0 0,1 0 0 0 0,0 0-1 0 0,-1 0 1 0 0,-2-3 0 0 0,-4-6 119 0 0,-2 0 1 0 0,1 0-1 0 0,-2 1 1 0 0,1 1-1 0 0,-1 0 0 0 0,-1 0 1 0 0,0 1-1 0 0,0 1 1 0 0,-1 0-1 0 0,0 1 1 0 0,0 0-1 0 0,-1 1 1 0 0,-14-5-1 0 0,24 10-84 0 0,0 0 0 0 0,0 1 0 0 0,0-1 0 0 0,0 1 0 0 0,0 0 0 0 0,0 0 0 0 0,0 0 1 0 0,0 1-1 0 0,0 0 0 0 0,0-1 0 0 0,0 1 0 0 0,0 1 0 0 0,-5 1 0 0 0,2 1 14 0 0,1-1 0 0 0,0 1 0 0 0,0 0 0 0 0,0 0 0 0 0,1 0 0 0 0,-1 1 0 0 0,-4 6 0 0 0,-2 2 37 0 0,2 1-1 0 0,0 0 1 0 0,0 1-1 0 0,2-1 0 0 0,-11 25 1 0 0,12-23-35 0 0,1 1 1 0 0,0-1 0 0 0,2 1 0 0 0,-4 22 0 0 0,7-33-23 0 0,0 0 0 0 0,0 0 0 0 0,1 0 0 0 0,0 0-1 0 0,1 0 1 0 0,-1 0 0 0 0,1 0 0 0 0,0 0 0 0 0,1 0 0 0 0,-1 0 0 0 0,1 0 0 0 0,0 0-1 0 0,1-1 1 0 0,-1 1 0 0 0,7 8 0 0 0,-7-12-42 0 0,1 1 0 0 0,0-1 1 0 0,-1 0-1 0 0,1 0 0 0 0,0 0 0 0 0,0 0 0 0 0,0-1 1 0 0,0 1-1 0 0,0-1 0 0 0,0 0 0 0 0,1 0 0 0 0,-1 0 1 0 0,0 0-1 0 0,1 0 0 0 0,-1-1 0 0 0,1 0 0 0 0,-1 1 1 0 0,1-1-1 0 0,-1-1 0 0 0,0 1 0 0 0,1 0 0 0 0,-1-1 1 0 0,7-1-1 0 0,4-2-36 0 0,0 0 0 0 0,0 0 1 0 0,0-2-1 0 0,14-6 0 0 0,-14 5-15 0 0,0-1 0 0 0,0 0-1 0 0,-1-1 1 0 0,0 0-1 0 0,0-1 1 0 0,-1-1 0 0 0,-1 1-1 0 0,0-2 1 0 0,0 0-1 0 0,-1 0 1 0 0,0-1 0 0 0,-1 0-1 0 0,-1-1 1 0 0,0 0-1 0 0,-1 0 1 0 0,9-26 0 0 0,-8 11-30 0 0,-1 0 0 0 0,-2-1 1 0 0,0 0-1 0 0,-2 0 0 0 0,-2 0 0 0 0,-3-44 1 0 0,-3 19 47 0 0,-2 1 1 0 0,-24-89 0 0 0,28 129 50 0 0,-1 0 1 0 0,0 0-1 0 0,-1 1 1 0 0,-1-1 0 0 0,0 1-1 0 0,0 0 1 0 0,-13-16-1 0 0,19 29-29 0 0,0-1-1 0 0,0 1 0 0 0,-1-1 1 0 0,1 1-1 0 0,0 0 0 0 0,-1-1 1 0 0,1 1-1 0 0,0 0 0 0 0,-1-1 1 0 0,1 1-1 0 0,0 0 0 0 0,-1 0 1 0 0,1-1-1 0 0,-1 1 0 0 0,1 0 1 0 0,-1 0-1 0 0,1 0 1 0 0,0 0-1 0 0,-1-1 0 0 0,1 1 1 0 0,-1 0-1 0 0,1 0 0 0 0,-1 0 1 0 0,1 0-1 0 0,-1 0 0 0 0,1 0 1 0 0,-1 0-1 0 0,1 0 0 0 0,0 0 1 0 0,-1 0-1 0 0,1 1 0 0 0,-2-1 1 0 0,1 1 3 0 0,0 0 1 0 0,0 0 0 0 0,0 0 0 0 0,1 0-1 0 0,-1 0 1 0 0,0 0 0 0 0,0 0-1 0 0,0 0 1 0 0,1 0 0 0 0,-1 1 0 0 0,0 1-1 0 0,-10 39 112 0 0,10-39-110 0 0,-4 32 286 0 0,1 0 0 0 0,1 0 0 0 0,2 0 0 0 0,7 68 0 0 0,5-24 899 0 0,23 82 1 0 0,-25-126-1116 0 0,2-2 0 0 0,0 1 0 0 0,3-1 0 0 0,1-1 0 0 0,23 38 0 0 0,-35-65-300 0 0,0-1-1 0 0,0 0 0 0 0,0 0 0 0 0,1 0 0 0 0,-1-1 0 0 0,1 1 0 0 0,0-1 1 0 0,0 0-1 0 0,1 0 0 0 0,-1 0 0 0 0,1-1 0 0 0,-1 1 0 0 0,7 1 0 0 0,-6-2-443 0 0,1-1 0 0 0,-1 1 0 0 0,1-1 0 0 0,-1 0 0 0 0,1-1 0 0 0,-1 1 0 0 0,1-1 0 0 0,-1-1 0 0 0,1 1 0 0 0,-1-1 0 0 0,1 1 0 0 0,5-3 0 0 0,5-3-2128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3.127"/>
    </inkml:context>
    <inkml:brush xml:id="br0">
      <inkml:brushProperty name="width" value="0.05" units="cm"/>
      <inkml:brushProperty name="height" value="0.05" units="cm"/>
    </inkml:brush>
  </inkml:definitions>
  <inkml:trace contextRef="#ctx0" brushRef="#br0">127 167 18526 0 0,'-2'0'154'0'0,"0"-1"1"0"0,0 1-1 0 0,1 0 1 0 0,-1-1-1 0 0,0 0 1 0 0,0 1-1 0 0,0-1 1 0 0,1 0 0 0 0,-1 0-1 0 0,0 0 1 0 0,1 0-1 0 0,-1 0 1 0 0,1 0-1 0 0,-1 0 1 0 0,1-1-1 0 0,-1 1 1 0 0,1-1-1 0 0,0 1 1 0 0,0-1 0 0 0,0 1-1 0 0,0-1 1 0 0,0 1-1 0 0,0-1 1 0 0,0 0-1 0 0,0-2 1 0 0,-5-7 379 0 0,4 9-132 0 0,1-2 0 0 0,-1 1 0 0 0,1 0 1 0 0,-1 0-1 0 0,1 0 0 0 0,0-1 0 0 0,1 1 0 0 0,-1-1 0 0 0,0 1 0 0 0,1-7 0 0 0,0 7-348 0 0,0 1-1 0 0,1 0 1 0 0,0 0-1 0 0,-1 0 1 0 0,1 0-1 0 0,0 0 0 0 0,0 0 1 0 0,0 0-1 0 0,0 1 1 0 0,1-1-1 0 0,-1 0 1 0 0,0 1-1 0 0,1-1 0 0 0,-1 0 1 0 0,1 1-1 0 0,0 0 1 0 0,-1-1-1 0 0,4-1 1 0 0,6-4-203 0 0,-1 1 0 0 0,1 1 0 0 0,0 0 1 0 0,1 0-1 0 0,-1 1 0 0 0,1 0 1 0 0,0 1-1 0 0,0 1 0 0 0,0 0 0 0 0,0 0 1 0 0,0 1-1 0 0,13 1 0 0 0,-15 0-589 0 0,1 1 0 0 0,-1 0 0 0 0,1 0 0 0 0,-1 2 0 0 0,0-1 0 0 0,0 1 0 0 0,0 0 0 0 0,0 1 0 0 0,8 5-1 0 0,-16-8 542 0 0,-1 0 0 0 0,0-1 0 0 0,1 1 0 0 0,-1 0 0 0 0,0 0 0 0 0,0 0 0 0 0,0 0 0 0 0,0 0 0 0 0,0 0 0 0 0,0 1-1 0 0,0-1 1 0 0,0 0 0 0 0,-1 0 0 0 0,1 1 0 0 0,0-1 0 0 0,-1 0 0 0 0,1 1 0 0 0,-1-1 0 0 0,1 1 0 0 0,-1-1 0 0 0,0 1-1 0 0,0-1 1 0 0,1 0 0 0 0,-1 4 0 0 0,-1 1-588 0 0,0 0-1 0 0,0 0 1 0 0,-1 0 0 0 0,1 0-1 0 0,-4 8 1 0 0,-6 11-893 0 0</inkml:trace>
  <inkml:trace contextRef="#ctx0" brushRef="#br0" timeOffset="1">12 393 11593 0 0,'-7'11'175'0'0,"3"-2"2774"0"0,21-10 1318 0 0,12-9-1542 0 0,-23 7-2335 0 0,0 1 0 0 0,1 0 0 0 0,-1 0 0 0 0,11-1 0 0 0,143-11 827 0 0,-54 13-4452 0 0,-76 7-661 0 0,-23-8 1212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3.612"/>
    </inkml:context>
    <inkml:brush xml:id="br0">
      <inkml:brushProperty name="width" value="0.05" units="cm"/>
      <inkml:brushProperty name="height" value="0.05" units="cm"/>
    </inkml:brush>
  </inkml:definitions>
  <inkml:trace contextRef="#ctx0" brushRef="#br0">35 252 8229 0 0,'-10'-48'110'0'0,"4"21"172"0"0,-3-42 0 0 0,5 46 496 0 0,-2-21 994 0 0,6 42-1495 0 0,0-1 0 0 0,0 1-1 0 0,0 0 1 0 0,0-1 0 0 0,1 1 0 0 0,-1-1 0 0 0,1 1-1 0 0,-1 0 1 0 0,1 0 0 0 0,0-1 0 0 0,0 1-1 0 0,0 0 1 0 0,2-4 0 0 0,-3 6-212 0 0,0-1 0 0 0,1 1 0 0 0,-1 0 0 0 0,0-1 0 0 0,1 1-1 0 0,-1 0 1 0 0,0 0 0 0 0,1-1 0 0 0,-1 1 0 0 0,0 0 0 0 0,1 0 0 0 0,-1-1 0 0 0,1 1 0 0 0,-1 0 0 0 0,0 0 0 0 0,1 0-1 0 0,-1 0 1 0 0,1 0 0 0 0,-1-1 0 0 0,1 1 0 0 0,-1 0 0 0 0,1 0 0 0 0,-1 0 0 0 0,0 0 0 0 0,1 0 0 0 0,-1 0-1 0 0,1 1 1 0 0,-1-1 0 0 0,1 0 0 0 0,-1 0 0 0 0,1 0 0 0 0,12 13 926 0 0,5 20-146 0 0,-1 18-89 0 0,-2 1 0 0 0,-3 0-1 0 0,10 88 1 0 0,-11-66-384 0 0,-4-28-237 0 0,5 35-2076 0 0,34 117 0 0 0,-40-178 235 0 0,-1 0-1 0 0,0 1 1 0 0,-2-1 0 0 0,3 39 0 0 0,-6-37-67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5.189"/>
    </inkml:context>
    <inkml:brush xml:id="br0">
      <inkml:brushProperty name="width" value="0.05" units="cm"/>
      <inkml:brushProperty name="height" value="0.05" units="cm"/>
    </inkml:brush>
  </inkml:definitions>
  <inkml:trace contextRef="#ctx0" brushRef="#br0">7 1564 10881 0 0,'-2'-28'178'0'0,"-1"-4"908"0"0,2 0-1 0 0,1 0 0 0 0,4-37 0 0 0,0 46-483 0 0,0 0-1 0 0,2 0 1 0 0,0 0-1 0 0,2 1 1 0 0,0 0-1 0 0,2 1 1 0 0,0-1 0 0 0,17-25-1 0 0,-21 38-472 0 0,1 0-1 0 0,0 1 1 0 0,1-1-1 0 0,-1 1 1 0 0,2 1 0 0 0,-1-1-1 0 0,1 2 1 0 0,0-1-1 0 0,0 1 1 0 0,1 0-1 0 0,0 1 1 0 0,0 0 0 0 0,0 1-1 0 0,0 0 1 0 0,1 0-1 0 0,0 1 1 0 0,-1 1-1 0 0,1 0 1 0 0,18-1-1 0 0,-6 3-64 0 0,-1 0 0 0 0,1 2-1 0 0,-1 1 1 0 0,1 1-1 0 0,-1 1 1 0 0,0 0-1 0 0,28 13 1 0 0,-6-1-21 0 0,-2 3 0 0 0,61 38 0 0 0,-85-46-1 0 0,-1 0 1 0 0,0 1 0 0 0,21 21-1 0 0,-31-27-34 0 0,-1 1-1 0 0,1-1 0 0 0,-1 1 1 0 0,-1 0-1 0 0,1 0 1 0 0,-1 1-1 0 0,-1-1 1 0 0,0 1-1 0 0,5 16 1 0 0,-8-21-7 0 0,0-1 1 0 0,0 1 0 0 0,-1-1-1 0 0,1 1 1 0 0,-1 0 0 0 0,0 0-1 0 0,0-1 1 0 0,0 1-1 0 0,-1 0 1 0 0,1-1 0 0 0,-1 1-1 0 0,0-1 1 0 0,0 1 0 0 0,0-1-1 0 0,-1 1 1 0 0,-2 5 0 0 0,1-5-6 0 0,0 1 0 0 0,-1-1 0 0 0,1-1 0 0 0,-1 1 0 0 0,1 0 0 0 0,-1-1 0 0 0,0 0 0 0 0,-1 0 0 0 0,1 0 0 0 0,-8 4 0 0 0,-6 0-64 0 0,1-1 1 0 0,-1 0-1 0 0,0-1 1 0 0,0-1-1 0 0,-25 3 1 0 0,15-4-187 0 0,-36 1 0 0 0,56-4 190 0 0,0 0 1 0 0,1 0-1 0 0,-1-1 1 0 0,0-1 0 0 0,1 1-1 0 0,-1-1 1 0 0,0 0 0 0 0,1-1-1 0 0,-10-4 1 0 0,15 6 28 0 0,1 0 0 0 0,-1 0-1 0 0,1 0 1 0 0,0-1 0 0 0,-1 1 0 0 0,1 0 0 0 0,0 0 0 0 0,0-1 0 0 0,0 1 0 0 0,0-1 0 0 0,0 1 0 0 0,0-1 0 0 0,0 1-1 0 0,0-1 1 0 0,1 1 0 0 0,-1-1 0 0 0,1 0 0 0 0,-1 1 0 0 0,1-1 0 0 0,0 0 0 0 0,-1 0 0 0 0,1 1 0 0 0,0-1-1 0 0,0 0 1 0 0,0 0 0 0 0,1 1 0 0 0,-1-1 0 0 0,0 0 0 0 0,1 0 0 0 0,-1 1 0 0 0,1-1 0 0 0,-1 0 0 0 0,2-2 0 0 0,3-5-104 0 0,-1 0 0 0 0,1 0 0 0 0,0 1 0 0 0,10-12 0 0 0,-14 19 125 0 0,15-18-146 0 0,1 0 0 0 0,1 1-1 0 0,0 1 1 0 0,2 1-1 0 0,-1 1 1 0 0,37-21 0 0 0,-12 11-69 0 0,1 3 1 0 0,63-23 0 0 0,-62 30 134 0 0,0 2 0 0 0,51-7 0 0 0,97-6 807 0 0,-175 24-520 0 0,-7 0 218 0 0,-13 0 90 0 0,-19-3 198 0 0,9 3-798 0 0,-1-1 92 0 0,0 1 0 0 0,-1 0 0 0 0,1 1-1 0 0,-1 0 1 0 0,-14 1 0 0 0,21 1 56 0 0,1-1 1 0 0,0 1-1 0 0,0 1 0 0 0,-1-1 0 0 0,1 1 1 0 0,0-1-1 0 0,0 1 0 0 0,1 1 0 0 0,-1-1 1 0 0,0 1-1 0 0,1 0 0 0 0,-1 0 0 0 0,1 0 1 0 0,-7 7-1 0 0,-5 7 235 0 0,1 2 1 0 0,1-1-1 0 0,-18 30 0 0 0,26-36-254 0 0,-1 0 0 0 0,1 0 0 0 0,1 1 0 0 0,0 0 0 0 0,1 0 0 0 0,0 1 0 0 0,-2 16 0 0 0,6-26-26 0 0,-1-1 0 0 0,1 1 1 0 0,0-1-1 0 0,0 1 0 0 0,0-1 0 0 0,1 1 1 0 0,-1-1-1 0 0,1 1 0 0 0,0-1 0 0 0,0 1 1 0 0,0-1-1 0 0,0 0 0 0 0,1 1 0 0 0,-1-1 1 0 0,1 0-1 0 0,0 0 0 0 0,0 0 0 0 0,3 3 1 0 0,-3-4-6 0 0,1 0 0 0 0,-1 0 0 0 0,1 0 1 0 0,0 0-1 0 0,-1 0 0 0 0,1-1 1 0 0,0 1-1 0 0,0-1 0 0 0,0 0 1 0 0,1 0-1 0 0,-1 0 0 0 0,0 0 0 0 0,0-1 1 0 0,0 1-1 0 0,1-1 0 0 0,-1 0 1 0 0,0 0-1 0 0,1 0 0 0 0,5-1 0 0 0,14-3-232 0 0,0-1-1 0 0,0-1 0 0 0,-1-1 0 0 0,1-1 0 0 0,-2-1 1 0 0,1-1-1 0 0,-1 0 0 0 0,-1-2 0 0 0,0-1 0 0 0,0 0 0 0 0,-1-1 1 0 0,17-18-1 0 0,-28 24 222 0 0,0 0-1 0 0,-1-1 1 0 0,0 0 0 0 0,-1 0 0 0 0,0-1 0 0 0,0 1-1 0 0,-1-1 1 0 0,7-18 0 0 0,-3 0 19 0 0,10-56 1 0 0,-11 43 5 0 0,-7 39 74 0 0,-1 8-4 0 0,-1 20 87 0 0,-3 37 291 0 0,2-44-251 0 0,1 0 0 0 0,1-1 0 0 0,1 1 0 0 0,0 0-1 0 0,2 0 1 0 0,5 22 0 0 0,-6-35-298 0 0,-1 0 0 0 0,1 0 0 0 0,1 0 0 0 0,-1 0 0 0 0,1-1 0 0 0,0 1 0 0 0,0-1 0 0 0,1 0 0 0 0,-1 1 0 0 0,1-2 0 0 0,0 1 0 0 0,1 0 0 0 0,-1-1 0 0 0,1 0 0 0 0,0 0 0 0 0,0 0 0 0 0,0-1 0 0 0,0 0 0 0 0,1 0 1 0 0,-1 0-1 0 0,1 0 0 0 0,9 2 0 0 0,-6-3-427 0 0,0 0 1 0 0,0 0 0 0 0,0-1-1 0 0,0 0 1 0 0,0-1 0 0 0,0 0-1 0 0,0 0 1 0 0,0-1 0 0 0,13-2-1 0 0,-17 2 414 0 0,0-1 0 0 0,1 0 0 0 0,-1 0 0 0 0,-1 0 0 0 0,1 0 0 0 0,0-1-1 0 0,0 0 1 0 0,-1 0 0 0 0,0 0 0 0 0,1 0 0 0 0,-1-1 0 0 0,0 0 0 0 0,-1 1 0 0 0,1-1 0 0 0,-1-1-1 0 0,0 1 1 0 0,4-6 0 0 0,0-5 134 0 0,1-1 0 0 0,-2 0 0 0 0,0 0 0 0 0,5-25 0 0 0,9-71 608 0 0,-12 64-267 0 0,-3 19-116 0 0,-1-3 152 0 0,2 0 0 0 0,1 1 0 0 0,1 0 0 0 0,18-42 1 0 0,-25 71-378 0 0,-1 1 1 0 0,1-1 0 0 0,0 1 0 0 0,-1-1-1 0 0,1 1 1 0 0,0 0 0 0 0,0-1 0 0 0,0 1-1 0 0,0 0 1 0 0,0 0 0 0 0,0-1 0 0 0,1 1-1 0 0,-1 0 1 0 0,0 0 0 0 0,1 0 0 0 0,-1 1-1 0 0,0-1 1 0 0,1 0 0 0 0,-1 0 0 0 0,1 1-1 0 0,-1-1 1 0 0,3 0 0 0 0,-3 2-4 0 0,0-1-1 0 0,1 0 1 0 0,-1 1 0 0 0,0-1-1 0 0,1 1 1 0 0,-1-1 0 0 0,0 1-1 0 0,0 0 1 0 0,0-1 0 0 0,0 1 0 0 0,1 0-1 0 0,-1 0 1 0 0,0 0 0 0 0,0 0-1 0 0,0 0 1 0 0,-1 0 0 0 0,1 0-1 0 0,0 0 1 0 0,0 0 0 0 0,0 0 0 0 0,-1 0-1 0 0,1 1 1 0 0,-1-1 0 0 0,1 0-1 0 0,-1 0 1 0 0,1 3 0 0 0,4 11 160 0 0,-1-1 0 0 0,-1 2 0 0 0,0-1 0 0 0,-1 0 0 0 0,1 17 0 0 0,-3-1 474 0 0,-4 48 1 0 0,-9 78 1375 0 0,13-149-1979 0 0,-1-1 0 0 0,2 0 0 0 0,-1 1 0 0 0,1-1 0 0 0,0 0 1 0 0,0 0-1 0 0,1 0 0 0 0,5 13 0 0 0,-6-18-63 0 0,-1 0 0 0 0,1 0 0 0 0,0 0 1 0 0,0 0-1 0 0,0 0 0 0 0,1 0 0 0 0,-1-1 0 0 0,0 1 1 0 0,1 0-1 0 0,-1-1 0 0 0,1 1 0 0 0,-1-1 1 0 0,1 0-1 0 0,0 1 0 0 0,-1-1 0 0 0,1 0 1 0 0,0 0-1 0 0,0 0 0 0 0,0 0 0 0 0,0-1 1 0 0,0 1-1 0 0,0 0 0 0 0,0-1 0 0 0,0 1 1 0 0,0-1-1 0 0,1 0 0 0 0,-1 0 0 0 0,0 0 1 0 0,0 0-1 0 0,0 0 0 0 0,0 0 0 0 0,0-1 1 0 0,4 0-1 0 0,1-1-131 0 0,-1 0-1 0 0,1-1 1 0 0,-1 0 0 0 0,1 0-1 0 0,-1 0 1 0 0,0-1 0 0 0,0 0-1 0 0,-1 0 1 0 0,1 0 0 0 0,-1-1-1 0 0,0 0 1 0 0,0 0 0 0 0,0 0-1 0 0,5-9 1 0 0,-4 4 0 0 0,-1 0-1 0 0,1 0 0 0 0,-1 0 1 0 0,-1-1-1 0 0,0 0 0 0 0,-1 0 1 0 0,0 0-1 0 0,2-14 1 0 0,-3 12 110 0 0,8-48-67 0 0,4-107 1 0 0,-13 173 212 0 0,-1 0 1 0 0,1 0-1 0 0,0 0 1 0 0,0 0-1 0 0,0-1 1 0 0,1 1-1 0 0,-1 0 1 0 0,1-1-1 0 0,1 1 1 0 0,-1-1-1 0 0,0 1 1 0 0,1-1-1 0 0,3 4 1 0 0,2 1 63 0 0,0 0-1 0 0,1 0 1 0 0,0-1 0 0 0,0-1 0 0 0,13 10-1 0 0,4-2-88 0 0,0 0-1 0 0,0-2 1 0 0,2-1-1 0 0,31 10 0 0 0,-27-11-108 0 0,1-2-1 0 0,1-1 0 0 0,0-2 0 0 0,65 4 0 0 0,-96-10 12 0 0,-1 1 0 0 0,1-1-1 0 0,0-1 1 0 0,0 1 0 0 0,-1 0-1 0 0,1-1 1 0 0,0 1 0 0 0,0-1-1 0 0,-1 0 1 0 0,1 0 0 0 0,-1 0-1 0 0,1 0 1 0 0,-1 0 0 0 0,1 0-1 0 0,-1-1 1 0 0,1 0 0 0 0,-1 1 0 0 0,3-3-1 0 0,-3 1 0 0 0,-1 0-1 0 0,1-1 0 0 0,-1 1 1 0 0,1 0-1 0 0,-1 0 0 0 0,0 0 1 0 0,0-1-1 0 0,0 1 0 0 0,0-1 0 0 0,-1 1 1 0 0,0-1-1 0 0,1 1 0 0 0,-2-7 1 0 0,3-45-17 0 0,1 0 0 0 0,3 0 0 0 0,22-87 0 0 0,-28 142 18 0 0,-1 0-1 0 0,1 0 1 0 0,0 0-1 0 0,0 0 0 0 0,0 0 1 0 0,0 0-1 0 0,0 0 1 0 0,0 0-1 0 0,0 0 0 0 0,-1 0 1 0 0,1 0-1 0 0,0 0 0 0 0,0 0 1 0 0,0 0-1 0 0,0 0 1 0 0,0 0-1 0 0,0 0 0 0 0,0 0 1 0 0,-1 0-1 0 0,1 0 1 0 0,0 0-1 0 0,0 0 0 0 0,0 0 1 0 0,0 0-1 0 0,0 0 1 0 0,0 0-1 0 0,0-1 0 0 0,0 1 1 0 0,0 0-1 0 0,-1 0 0 0 0,1 0 1 0 0,0 0-1 0 0,0 0 1 0 0,0 0-1 0 0,0 0 0 0 0,0 0 1 0 0,0 0-1 0 0,0-1 1 0 0,0 1-1 0 0,0 0 0 0 0,0 0 1 0 0,0 0-1 0 0,0 0 0 0 0,0 0 1 0 0,0 0-1 0 0,0 0 1 0 0,0-1-1 0 0,0 1 0 0 0,0 0 1 0 0,0 0-1 0 0,0 0 1 0 0,0 0-1 0 0,0 0 0 0 0,0 0 1 0 0,0 0-1 0 0,0-1 1 0 0,0 1-1 0 0,0 0 0 0 0,0 0 1 0 0,0 0-1 0 0,0 0 0 0 0,0 0 1 0 0,0 0-1 0 0,0 0 1 0 0,1-1-1 0 0,-14 12-16 0 0,-12 18 22 0 0,25-29-5 0 0,-23 28 13 0 0,-78 100 148 0 0,86-107-51 0 0,2 0 1 0 0,1 1-1 0 0,0 1 1 0 0,-11 33 0 0 0,21-51-79 0 0,1 0 1 0 0,-1 0 0 0 0,1-1 0 0 0,0 1 0 0 0,1 0 0 0 0,-1 0 0 0 0,1 0-1 0 0,0 0 1 0 0,0 0 0 0 0,1 0 0 0 0,-1 0 0 0 0,1 0 0 0 0,0 0 0 0 0,1 0-1 0 0,-1-1 1 0 0,1 1 0 0 0,0 0 0 0 0,0-1 0 0 0,0 1 0 0 0,1-1 0 0 0,-1 0-1 0 0,1 0 1 0 0,0 0 0 0 0,0 0 0 0 0,1 0 0 0 0,-1-1 0 0 0,1 1 0 0 0,0-1-1 0 0,0 0 1 0 0,0 0 0 0 0,0-1 0 0 0,0 1 0 0 0,1-1 0 0 0,-1 0 0 0 0,1 0-1 0 0,0 0 1 0 0,-1-1 0 0 0,6 2 0 0 0,9 1-59 0 0,-1-1 0 0 0,1 0 0 0 0,0-2 0 0 0,0 0 0 0 0,0-1 0 0 0,-1-1 0 0 0,1-1 0 0 0,0 0-1 0 0,0-1 1 0 0,-1-2 0 0 0,0 0 0 0 0,0 0 0 0 0,0-2 0 0 0,0 0 0 0 0,-1-1 0 0 0,-1-1 0 0 0,1 0 0 0 0,-1-2 0 0 0,-1 1 0 0 0,0-2 0 0 0,0 0 0 0 0,-1-1 0 0 0,-1 0 0 0 0,20-27 0 0 0,-15 15-67 0 0,-2-1 1 0 0,-1-1 0 0 0,-1-1 0 0 0,-1 0 0 0 0,13-42 0 0 0,30-152-376 0 0,-28 80 288 0 0,9-153 0 0 0,-37 292 179 0 0,2-17-13 0 0,-1 0-1 0 0,-1 0 1 0 0,-1 0-1 0 0,0 1 1 0 0,-7-30-1 0 0,8 47 14 0 0,0 0-1 0 0,-1 1 1 0 0,1-1-1 0 0,-1 1 1 0 0,1-1-1 0 0,-1 1 0 0 0,0-1 1 0 0,1 1-1 0 0,-1 0 1 0 0,0-1-1 0 0,0 1 0 0 0,0 0 1 0 0,0-1-1 0 0,0 1 1 0 0,0 0-1 0 0,-1 0 0 0 0,1 0 1 0 0,0 0-1 0 0,0 0 1 0 0,-1 0-1 0 0,1 1 1 0 0,-1-1-1 0 0,1 0 0 0 0,-2 0 1 0 0,1 1-2 0 0,0 0 1 0 0,0 0 0 0 0,0 0-1 0 0,0 1 1 0 0,0-1-1 0 0,0 1 1 0 0,0-1-1 0 0,0 1 1 0 0,0 0 0 0 0,0-1-1 0 0,0 1 1 0 0,0 0-1 0 0,0 0 1 0 0,1 0 0 0 0,-4 3-1 0 0,-5 5 9 0 0,0 0-1 0 0,1 1 1 0 0,0 0-1 0 0,-10 15 1 0 0,4-2 96 0 0,0 1-1 0 0,2 0 1 0 0,2 1 0 0 0,0 0 0 0 0,1 1 0 0 0,1 0 0 0 0,2 0-1 0 0,1 1 1 0 0,0 0 0 0 0,-1 35 0 0 0,4-1 296 0 0,3 0 1 0 0,2 0-1 0 0,16 94 1 0 0,-10-109-117 0 0,20 67 0 0 0,-20-89-251 0 0,2 1 1 0 0,0-1-1 0 0,1-1 1 0 0,17 27-1 0 0,-24-44-148 0 0,0 0-1 0 0,0-1 0 0 0,1 1 0 0 0,-1-1 0 0 0,1 0 0 0 0,1-1 0 0 0,7 7 1 0 0,-10-9-301 0 0,0 0 0 0 0,0-1 0 0 0,1 1 0 0 0,-1-1 0 0 0,0 0 0 0 0,1 0 0 0 0,-1 0 1 0 0,1 0-1 0 0,-1 0 0 0 0,1-1 0 0 0,-1 0 0 0 0,1 0 0 0 0,-1 0 0 0 0,1 0 0 0 0,-1 0 1 0 0,4-1-1 0 0,2-1-2259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5.592"/>
    </inkml:context>
    <inkml:brush xml:id="br0">
      <inkml:brushProperty name="width" value="0.05" units="cm"/>
      <inkml:brushProperty name="height" value="0.05" units="cm"/>
    </inkml:brush>
  </inkml:definitions>
  <inkml:trace contextRef="#ctx0" brushRef="#br0">52 158 12865 0 0,'-30'8'1054'0'0,"29"-8"-777"0"0,0 0 0 0 0,-1 0 0 0 0,1 0 0 0 0,0 0 0 0 0,-1 0 0 0 0,1 0 0 0 0,0 0 0 0 0,-1-1 0 0 0,1 1 0 0 0,0 0 0 0 0,-1-1 0 0 0,-1 0 0 0 0,3 1-211 0 0,0-1-1 0 0,0 1 0 0 0,-1 0 1 0 0,1 0-1 0 0,0 0 1 0 0,0 0-1 0 0,0 0 0 0 0,0 0 1 0 0,0 0-1 0 0,-1-1 0 0 0,1 1 1 0 0,0 0-1 0 0,0 0 1 0 0,0 0-1 0 0,0 0 0 0 0,0-1 1 0 0,0 1-1 0 0,0 0 0 0 0,-1 0 1 0 0,1 0-1 0 0,0-1 1 0 0,0 1-1 0 0,0 0 0 0 0,0 0 1 0 0,0 0-1 0 0,0-1 1 0 0,0 1-1 0 0,0 0 0 0 0,0 0 1 0 0,0 0-1 0 0,0-1 0 0 0,0 1 1 0 0,0 0-1 0 0,0 0 1 0 0,0 0-1 0 0,1 0 0 0 0,-1-1 1 0 0,0 1-1 0 0,0 0 0 0 0,0 0 1 0 0,0 0-1 0 0,0-1 1 0 0,11-6 2195 0 0,13-3-746 0 0,24-2-1385 0 0,-1-1 1 0 0,0-3-1 0 0,58-27 0 0 0,-32 1 81 0 0,-65 36-38 0 0,-9 3-82 0 0,-15 1-70 0 0,-23 6-6 0 0,-51 15-537 0 0,-27 6-5606 0 0,104-24 4169 0 0,2-2-359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2.644"/>
    </inkml:context>
    <inkml:brush xml:id="br0">
      <inkml:brushProperty name="width" value="0.1" units="cm"/>
      <inkml:brushProperty name="height" value="0.1" units="cm"/>
    </inkml:brush>
  </inkml:definitions>
  <inkml:trace contextRef="#ctx0" brushRef="#br0">454 0 8429 0 0,'-3'0'230'0'0,"-1"0"0"0"0,0 1 0 0 0,0-1 0 0 0,1 1 0 0 0,-1 0 1 0 0,1 0-1 0 0,-1 0 0 0 0,1 0 0 0 0,-6 3 0 0 0,8-4-122 0 0,-7 4 314 0 0,0 1 0 0 0,0 0 1 0 0,1 0-1 0 0,0 0 0 0 0,0 1 1 0 0,-8 7-1 0 0,-20 16 779 0 0,4-5-543 0 0,0 1 1 0 0,-48 52 0 0 0,16-14-638 0 0,-36 31-1811 0 0,98-93 1655 0 0,1-1 0 0 0,-1 1 0 0 0,1-1-1 0 0,0 0 1 0 0,-1 1 0 0 0,1-1 0 0 0,-1 0 0 0 0,1 0 0 0 0,0 1 0 0 0,-1-1 0 0 0,1 0-1 0 0,-1 0 1 0 0,1 0 0 0 0,-1 1 0 0 0,1-1 0 0 0,-1 0 0 0 0,1 0 0 0 0,-1 0-1 0 0,1 0 1 0 0,-1 0 0 0 0,1 0 0 0 0,-1 0 0 0 0,1 0 0 0 0,-1 0 0 0 0,0-1-1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5.958"/>
    </inkml:context>
    <inkml:brush xml:id="br0">
      <inkml:brushProperty name="width" value="0.05" units="cm"/>
      <inkml:brushProperty name="height" value="0.05" units="cm"/>
    </inkml:brush>
  </inkml:definitions>
  <inkml:trace contextRef="#ctx0" brushRef="#br0">0 114 14293 0 0,'8'-19'424'0'0,"-6"14"-241"0"0,-1 1 0 0 0,1 0 0 0 0,0-1 0 0 0,0 1 1 0 0,1 0-1 0 0,-1 0 0 0 0,1 1 0 0 0,4-6 1 0 0,30-25 1346 0 0,-34 32-1425 0 0,-1 0 1 0 0,1 0 0 0 0,0 0 0 0 0,0 1-1 0 0,0-1 1 0 0,0 1 0 0 0,0-1 0 0 0,0 1 0 0 0,0 0-1 0 0,1 0 1 0 0,-1 1 0 0 0,0-1 0 0 0,5 0-1 0 0,-7 1-61 0 0,0 1-1 0 0,0-1 0 0 0,-1 0 0 0 0,1 0 0 0 0,0 1 0 0 0,0-1 0 0 0,0 1 0 0 0,0-1 0 0 0,-1 1 0 0 0,1-1 0 0 0,0 1 0 0 0,0-1 1 0 0,-1 1-1 0 0,1 0 0 0 0,0 0 0 0 0,-1-1 0 0 0,1 1 0 0 0,-1 0 0 0 0,1 0 0 0 0,-1-1 0 0 0,1 1 0 0 0,-1 0 0 0 0,0 0 0 0 0,1 0 1 0 0,-1 0-1 0 0,0 0 0 0 0,0 0 0 0 0,1 0 0 0 0,-1-1 0 0 0,0 1 0 0 0,0 0 0 0 0,0 0 0 0 0,-1 2 0 0 0,-2 37 837 0 0,2-32-692 0 0,-9 52 755 0 0,-21 69-1 0 0,16-72-951 0 0,-12 83-1 0 0,27-138 3 0 0,-1 4-318 0 0,1 0 0 0 0,-1 0 1 0 0,1 1-1 0 0,1 7 0 0 0,-1-14 220 0 0,0 1 0 0 0,0 0 0 0 0,1-1 0 0 0,-1 1-1 0 0,0 0 1 0 0,0 0 0 0 0,0-1 0 0 0,0 1 0 0 0,1 0 0 0 0,-1-1-1 0 0,0 1 1 0 0,1-1 0 0 0,-1 1 0 0 0,0 0 0 0 0,1-1-1 0 0,-1 1 1 0 0,1-1 0 0 0,-1 1 0 0 0,1-1 0 0 0,-1 1-1 0 0,1-1 1 0 0,-1 1 0 0 0,1-1 0 0 0,-1 0 0 0 0,1 1 0 0 0,0-1-1 0 0,-1 0 1 0 0,1 0 0 0 0,0 1 0 0 0,-1-1 0 0 0,1 0-1 0 0,0 0 1 0 0,-1 0 0 0 0,1 0 0 0 0,0 0 0 0 0,-1 0-1 0 0,1 0 1 0 0,0 0 0 0 0,-1 0 0 0 0,1 0 0 0 0,0 0-1 0 0,0 0 1 0 0,-1 0 0 0 0,1-1 0 0 0,0 1 0 0 0,-1 0 0 0 0,1 0-1 0 0,0-1 1 0 0,2 0-401 0 0,-1-1 0 0 0,0 1 0 0 0,1-1 1 0 0,-1 0-1 0 0,0 1 0 0 0,0-1 0 0 0,0 0 0 0 0,0 0 0 0 0,-1 0 0 0 0,4-5 0 0 0,-1-4-1374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6.323"/>
    </inkml:context>
    <inkml:brush xml:id="br0">
      <inkml:brushProperty name="width" value="0.05" units="cm"/>
      <inkml:brushProperty name="height" value="0.05" units="cm"/>
    </inkml:brush>
  </inkml:definitions>
  <inkml:trace contextRef="#ctx0" brushRef="#br0">76 18 6597 0 0,'-2'-10'12'0'0,"0"5"-112"0"0,-2 3 124 0 0,-6 5-140 0 0,-1-1 160 0 0,5 5-152 0 0,-4 6 124 0 0,2 2-232 0 0,0 7-28 0 0,-6 0-100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6.704"/>
    </inkml:context>
    <inkml:brush xml:id="br0">
      <inkml:brushProperty name="width" value="0.05" units="cm"/>
      <inkml:brushProperty name="height" value="0.05" units="cm"/>
    </inkml:brush>
  </inkml:definitions>
  <inkml:trace contextRef="#ctx0" brushRef="#br0">129 885 10081 0 0,'9'-5'404'0'0,"0"0"0"0"0,-1 0-1 0 0,1-1 1 0 0,-1 0 0 0 0,0-1 0 0 0,0 0 0 0 0,-1 0-1 0 0,0-1 1 0 0,0 1 0 0 0,10-17 0 0 0,-11 13 172 0 0,1 0 1 0 0,-1 0 0 0 0,-1-1 0 0 0,0 1 0 0 0,-1-1-1 0 0,0 0 1 0 0,-1-1 0 0 0,3-17 0 0 0,-6 28-509 0 0,1 1 0 0 0,-1-1 1 0 0,0 0-1 0 0,0 0 0 0 0,0 1 0 0 0,0-1 1 0 0,0 0-1 0 0,0 0 0 0 0,0 1 1 0 0,-1-1-1 0 0,1 0 0 0 0,-1 0 0 0 0,1 1 1 0 0,-1-1-1 0 0,1 0 0 0 0,-1 1 1 0 0,0-1-1 0 0,0 1 0 0 0,0-1 0 0 0,0 1 1 0 0,0 0-1 0 0,0-1 0 0 0,0 1 0 0 0,-3-2 1 0 0,3 2-40 0 0,-1 1 1 0 0,0 0 0 0 0,1-1-1 0 0,-1 1 1 0 0,0 0 0 0 0,0 0 0 0 0,1 0-1 0 0,-1 0 1 0 0,0 0 0 0 0,1 0-1 0 0,-1 0 1 0 0,0 1 0 0 0,0-1-1 0 0,1 1 1 0 0,-1-1 0 0 0,1 1-1 0 0,-1 0 1 0 0,0-1 0 0 0,1 1 0 0 0,-1 0-1 0 0,1 0 1 0 0,0 0 0 0 0,-1 0-1 0 0,1 0 1 0 0,-2 2 0 0 0,-22 17 87 0 0,0 2 0 0 0,2 0 0 0 0,0 1 0 0 0,2 1 0 0 0,0 1 0 0 0,2 1 0 0 0,-27 48 0 0 0,44-71-82 0 0,0 1 0 0 0,1 0-1 0 0,-1 0 1 0 0,1 0 0 0 0,0 0-1 0 0,0 0 1 0 0,0 1-1 0 0,1-1 1 0 0,-1 0 0 0 0,1 0-1 0 0,0 0 1 0 0,1 1 0 0 0,-1-1-1 0 0,1 0 1 0 0,1 6-1 0 0,-1-8-23 0 0,-1 0 0 0 0,1 1 0 0 0,1-1 0 0 0,-1 0 0 0 0,0 0 0 0 0,0 0-1 0 0,1 0 1 0 0,-1-1 0 0 0,1 1 0 0 0,0 0 0 0 0,-1-1 0 0 0,1 1 0 0 0,0-1-1 0 0,0 1 1 0 0,0-1 0 0 0,0 0 0 0 0,0 0 0 0 0,0 0 0 0 0,0 0 0 0 0,1 0-1 0 0,-1 0 1 0 0,0-1 0 0 0,0 1 0 0 0,1-1 0 0 0,-1 1 0 0 0,0-1 0 0 0,1 0-1 0 0,3 0 1 0 0,9-1-1 0 0,1-1-1 0 0,-1 0 0 0 0,0-1 0 0 0,0-1 1 0 0,-1 0-1 0 0,1-1 0 0 0,-1-1 1 0 0,0 0-1 0 0,0-1 0 0 0,-1 0 1 0 0,0-1-1 0 0,0 0 0 0 0,-1-1 1 0 0,21-20-1 0 0,-5 2-27 0 0,-2-1 1 0 0,-1-1-1 0 0,-1-2 0 0 0,34-56 1 0 0,-40 54 7 0 0,-1-1 0 0 0,-2 0 1 0 0,19-62-1 0 0,17-112-4 0 0,-43 172 7 0 0,6-27-9 0 0,20-100 32 0 0,-34 162-15 0 0,0 0 1 0 0,1 1 0 0 0,-1-1 0 0 0,0 0 0 0 0,0 0-1 0 0,0 0 1 0 0,0 0 0 0 0,0 1 0 0 0,0-1 0 0 0,0 0 0 0 0,0 0-1 0 0,0 0 1 0 0,0 0 0 0 0,0 0 0 0 0,0 1 0 0 0,-1-1-1 0 0,1 0 1 0 0,0 0 0 0 0,-1-1 0 0 0,-9 11 53 0 0,-13 29 50 0 0,22-36-97 0 0,-23 44 299 0 0,2 1 0 0 0,2 2 0 0 0,3 0 0 0 0,1 0-1 0 0,-17 103 1 0 0,27-108 48 0 0,2 0 0 0 0,2 0-1 0 0,2 0 1 0 0,1 0 0 0 0,3 0-1 0 0,2 0 1 0 0,15 60 0 0 0,-14-80-281 0 0,1-1 0 0 0,1-1 1 0 0,1 1-1 0 0,1-1 0 0 0,1-1 0 0 0,1 0 1 0 0,1-1-1 0 0,0-1 0 0 0,2 0 0 0 0,0 0 1 0 0,1-2-1 0 0,1 0 0 0 0,0-1 1 0 0,2-1-1 0 0,0-1 0 0 0,33 19 0 0 0,-44-29-69 0 0,0 0 0 0 0,0 0 0 0 0,1 0 0 0 0,-1-1 0 0 0,1-1 0 0 0,0 0 0 0 0,0 0 0 0 0,14 0 0 0 0,-19-2-8 0 0,0 0 0 0 0,0-1 1 0 0,0 1-1 0 0,0-1 0 0 0,0 0 1 0 0,0-1-1 0 0,-1 1 0 0 0,1-1 1 0 0,0 0-1 0 0,-1 0 1 0 0,1 0-1 0 0,-1-1 0 0 0,0 0 1 0 0,0 0-1 0 0,0 0 0 0 0,0 0 1 0 0,-1 0-1 0 0,7-8 0 0 0,0-2-145 0 0,-2 1-1 0 0,1-2 1 0 0,-2 1 0 0 0,1-1-1 0 0,-2 0 1 0 0,0-1-1 0 0,-1 0 1 0 0,0 0-1 0 0,3-21 1 0 0,-7 33-82 0 0,-1 1 0 0 0,0-1 1 0 0,0 0-1 0 0,0 0 1 0 0,0 1-1 0 0,0-1 0 0 0,-1 0 1 0 0,1 0-1 0 0,-1 1 1 0 0,-1-5-1 0 0,1 5-139 0 0,0 1 0 0 0,0-1 0 0 0,0 0 0 0 0,0 1 1 0 0,0-1-1 0 0,0 0 0 0 0,0 1 0 0 0,-1 0 0 0 0,1-1 0 0 0,-1 1 0 0 0,1 0 0 0 0,-1-1 0 0 0,1 1 0 0 0,-1 0 0 0 0,0 0 1 0 0,0 0-1 0 0,1 1 0 0 0,-1-1 0 0 0,0 0 0 0 0,0 1 0 0 0,0-1 0 0 0,-3 0 0 0 0,-11-2-2532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38.990"/>
    </inkml:context>
    <inkml:brush xml:id="br0">
      <inkml:brushProperty name="width" value="0.05" units="cm"/>
      <inkml:brushProperty name="height" value="0.05" units="cm"/>
    </inkml:brush>
  </inkml:definitions>
  <inkml:trace contextRef="#ctx0" brushRef="#br0">106 397 8069 0 0,'-19'-9'576'0'0,"-4"-1"1379"0"0,21 9-1743 0 0,0 1 1 0 0,-1-1 0 0 0,1 0 0 0 0,0 0 0 0 0,-1 0 0 0 0,1 0-1 0 0,0 0 1 0 0,0 0 0 0 0,0-1 0 0 0,0 1 0 0 0,0-1-1 0 0,0 0 1 0 0,1 1 0 0 0,-1-1 0 0 0,-2-3 0 0 0,1 0 120 0 0,0 0 0 0 0,0 0 0 0 0,1 0-1 0 0,0 0 1 0 0,0 0 0 0 0,-2-9 0 0 0,0-3 445 0 0,2-1 1 0 0,0 1-1 0 0,0-26 0 0 0,2 32-393 0 0,0-1 0 0 0,1 1 1 0 0,0-1-1 0 0,1 1 0 0 0,1 0 0 0 0,-1-1 0 0 0,2 1 1 0 0,7-18-1 0 0,-8 23-312 0 0,1 0 0 0 0,0 0 0 0 0,-1 1 0 0 0,2-1 0 0 0,-1 1 0 0 0,1 0 0 0 0,0 1 0 0 0,0-1 0 0 0,0 1 0 0 0,1 0 0 0 0,-1 0 0 0 0,1 1 0 0 0,0-1 0 0 0,0 1 0 0 0,12-4 0 0 0,-1 2-16 0 0,-1 1 1 0 0,1 1-1 0 0,0 0 0 0 0,0 1 1 0 0,0 1-1 0 0,0 1 0 0 0,0 0 1 0 0,0 1-1 0 0,27 6 0 0 0,9 4 144 0 0,86 30-1 0 0,-90-23-231 0 0,78 41 1 0 0,-122-56 15 0 0,1 0 0 0 0,-1 0 0 0 0,0 0 0 0 0,-1 1 0 0 0,1 0 0 0 0,-1 0 0 0 0,1 0 0 0 0,-1 0 0 0 0,0 1 0 0 0,-1-1 0 0 0,1 1 0 0 0,-1 0 0 0 0,0 0 0 0 0,4 10 0 0 0,-6-11 1 0 0,1 0 1 0 0,-1 1-1 0 0,-1-1 0 0 0,1 0 0 0 0,-1 1 0 0 0,1-1 0 0 0,-1 1 0 0 0,-1-1 1 0 0,1 0-1 0 0,0 1 0 0 0,-1-1 0 0 0,0 0 0 0 0,0 1 0 0 0,-1-1 0 0 0,1 0 1 0 0,-1 0-1 0 0,0 0 0 0 0,0 0 0 0 0,0 0 0 0 0,-4 5 0 0 0,-3 2 27 0 0,-1 0 0 0 0,0-1 1 0 0,-1 0-1 0 0,0 0 0 0 0,-1-1 0 0 0,0-1 0 0 0,-14 8 0 0 0,-16 11 12 0 0,4 2 30 0 0,-59 56 1 0 0,80-68-52 0 0,1 1 1 0 0,1 1-1 0 0,0 0 0 0 0,1 1 1 0 0,-14 29-1 0 0,25-43-7 0 0,0 0-1 0 0,0 0 1 0 0,1 1-1 0 0,0-1 1 0 0,0 1 0 0 0,0 0-1 0 0,1-1 1 0 0,0 1-1 0 0,1 0 1 0 0,-1 0 0 0 0,1 0-1 0 0,2 12 1 0 0,-1-14 6 0 0,0-1 0 0 0,1 1 0 0 0,0-1 0 0 0,-1 1 0 0 0,2-1 0 0 0,-1 0 1 0 0,0 0-1 0 0,1 0 0 0 0,0 0 0 0 0,0 0 0 0 0,0 0 0 0 0,0-1 0 0 0,1 1 0 0 0,-1-1 0 0 0,1 0 0 0 0,0 0 1 0 0,0 0-1 0 0,0-1 0 0 0,5 3 0 0 0,6 2 5 0 0,0-1 1 0 0,1 0-1 0 0,0-1 0 0 0,0-1 0 0 0,0-1 1 0 0,1 0-1 0 0,-1-1 0 0 0,1-1 1 0 0,0 0-1 0 0,31-4 0 0 0,-7-1-51 0 0,1-3 1 0 0,-1-1-1 0 0,46-16 0 0 0,-49 12-3 0 0,51-25 0 0 0,-75 31 43 0 0,-1-1 0 0 0,0-1 0 0 0,0 0 0 0 0,-1-1 0 0 0,0 0 0 0 0,-1-1 0 0 0,11-11 1 0 0,-21 19 8 0 0,1 0 1 0 0,0 0 0 0 0,-1 0 0 0 0,1 0-1 0 0,-1 0 1 0 0,1 0 0 0 0,-1-1-1 0 0,0 1 1 0 0,0-1 0 0 0,0 1 0 0 0,-1 0-1 0 0,1-1 1 0 0,0 0 0 0 0,-1 1 0 0 0,0-1-1 0 0,0 1 1 0 0,1-1 0 0 0,-1 1 0 0 0,-1-1-1 0 0,1 0 1 0 0,0 1 0 0 0,-1-1-1 0 0,1 1 1 0 0,-1-1 0 0 0,0 1 0 0 0,0-1-1 0 0,0 1 1 0 0,0 0 0 0 0,0-1 0 0 0,0 1-1 0 0,-3-3 1 0 0,1 2-2 0 0,1 0 1 0 0,-1 0-1 0 0,0 1 1 0 0,0-1-1 0 0,0 1 0 0 0,0 0 1 0 0,0 0-1 0 0,0 0 1 0 0,-1 0-1 0 0,1 0 0 0 0,-1 1 1 0 0,1-1-1 0 0,-1 1 0 0 0,1 0 1 0 0,-1 1-1 0 0,0-1 1 0 0,0 0-1 0 0,1 1 0 0 0,-1 0 1 0 0,0 0-1 0 0,-4 0 1 0 0,-2 2-11 0 0,1 0 1 0 0,0 1 0 0 0,-1 0-1 0 0,1 0 1 0 0,1 1 0 0 0,-1 0 0 0 0,0 1-1 0 0,1 0 1 0 0,0 0 0 0 0,0 0-1 0 0,1 1 1 0 0,-12 11 0 0 0,7-4 31 0 0,-1 0 0 0 0,2 1 0 0 0,0 0 0 0 0,1 1 0 0 0,-16 30 0 0 0,19-29 3 0 0,0 1-1 0 0,1 0 0 0 0,1 1 1 0 0,1-1-1 0 0,1 1 0 0 0,0 0 0 0 0,1 0 1 0 0,1 0-1 0 0,0 0 0 0 0,2 0 1 0 0,0 0-1 0 0,1 0 0 0 0,5 20 1 0 0,0-10 83 0 0,0 0 0 0 0,2-1 1 0 0,2 0-1 0 0,0 0 0 0 0,2-2 0 0 0,0 1 1 0 0,27 35-1 0 0,20 18 354 0 0,-30-41-137 0 0,-1 2-1 0 0,29 52 1 0 0,-55-88-277 0 0,-1 0 0 0 0,0 1 1 0 0,0-1-1 0 0,-1 1 1 0 0,1 0-1 0 0,1 8 1 0 0,-3-12-44 0 0,0 0 1 0 0,0 0 0 0 0,0 1 0 0 0,0-1 0 0 0,0 0 0 0 0,-1 0 0 0 0,1 0-1 0 0,0 0 1 0 0,0 0 0 0 0,-1 0 0 0 0,1 1 0 0 0,-1-1 0 0 0,1 0 0 0 0,-1 0-1 0 0,0 0 1 0 0,1 0 0 0 0,-1-1 0 0 0,0 1 0 0 0,1 0 0 0 0,-1 0 0 0 0,0 0-1 0 0,0 0 1 0 0,0-1 0 0 0,0 1 0 0 0,0 0 0 0 0,0-1 0 0 0,0 1 0 0 0,0-1-1 0 0,0 1 1 0 0,0-1 0 0 0,0 0 0 0 0,0 1 0 0 0,0-1 0 0 0,-2 0 0 0 0,-8 2 23 0 0,-1 0 0 0 0,0-1 0 0 0,1 0 0 0 0,-1-1 0 0 0,0-1 0 0 0,0 0 0 0 0,1 0 0 0 0,-16-4 0 0 0,-93-31-133 0 0,105 31 72 0 0,-7-2-193 0 0,1-1 1 0 0,1-1 0 0 0,0-1-1 0 0,0-1 1 0 0,1-1 0 0 0,-32-24-1 0 0,43 28-171 0 0,-1 0 0 0 0,1 0 0 0 0,0-1 0 0 0,1 0-1 0 0,0 0 1 0 0,0-1 0 0 0,1 0 0 0 0,0 0 0 0 0,1-1-1 0 0,0 1 1 0 0,1-1 0 0 0,0 0 0 0 0,1 0 0 0 0,-4-20-1 0 0,5 15-1234 0 0,1 1 0 0 0,0-29-1 0 0,4 12-1330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0.853"/>
    </inkml:context>
    <inkml:brush xml:id="br0">
      <inkml:brushProperty name="width" value="0.05" units="cm"/>
      <inkml:brushProperty name="height" value="0.05" units="cm"/>
    </inkml:brush>
  </inkml:definitions>
  <inkml:trace contextRef="#ctx0" brushRef="#br0">739 2484 6597 0 0,'-22'6'550'0'0,"1"0"0"0"0,-1 1 0 0 0,1 1 0 0 0,1 2 0 0 0,-26 14 1 0 0,45-24-446 0 0,-1 1 1 0 0,1 0 0 0 0,-1 0 0 0 0,1 0-1 0 0,0 1 1 0 0,-1-1 0 0 0,1 0-1 0 0,0 0 1 0 0,0 1 0 0 0,0-1 0 0 0,0 1-1 0 0,-1 1 1 0 0,2-2-68 0 0,-1-1 0 0 0,1 1 1 0 0,0 0-1 0 0,0-1 0 0 0,0 1 0 0 0,0-1 0 0 0,0 1 1 0 0,0 0-1 0 0,1-1 0 0 0,-1 1 0 0 0,0-1 0 0 0,0 1 0 0 0,0-1 1 0 0,0 1-1 0 0,1 0 0 0 0,-1-1 0 0 0,0 1 0 0 0,1-1 1 0 0,-1 1-1 0 0,0-1 0 0 0,1 1 0 0 0,-1-1 0 0 0,0 0 0 0 0,1 1 1 0 0,-1-1-1 0 0,1 1 0 0 0,-1-1 0 0 0,1 0 0 0 0,-1 1 1 0 0,1-1-1 0 0,-1 0 0 0 0,1 0 0 0 0,0 1 0 0 0,-1-1 0 0 0,1 0 1 0 0,-1 0-1 0 0,1 0 0 0 0,-1 0 0 0 0,1 0 0 0 0,0 0 0 0 0,-1 0 1 0 0,2 0-1 0 0,20 4 373 0 0,0-2 0 0 0,0 0 1 0 0,0-2-1 0 0,0 0 0 0 0,29-5 1 0 0,-12 2-113 0 0,1148-82 1680 0 0,513-7 950 0 0,-484 28 266 0 0,-900 49-2673 0 0,350-28 192 0 0,-595 34-652 0 0,-71 9-58 0 0,1 0-1 0 0,0 0 1 0 0,-1 0 0 0 0,1 0-1 0 0,0 0 1 0 0,-1 0-1 0 0,1 0 1 0 0,0-1-1 0 0,-1 1 1 0 0,1 0 0 0 0,0 0-1 0 0,-1 0 1 0 0,1-1-1 0 0,-1 1 1 0 0,1 0-1 0 0,0-1 1 0 0,-1 1-1 0 0,1 0 1 0 0,-1-1 0 0 0,1 1-1 0 0,-1-1 1 0 0,1 1-1 0 0,-1-1 1 0 0,1 0-1 0 0,-1 0 1 0 0,-1 0-1 0 0,1 1 1 0 0,-1-1-1 0 0,1 1 0 0 0,-1-1 1 0 0,1 1-1 0 0,-1-1 1 0 0,1 1-1 0 0,-1-1 0 0 0,0 1 1 0 0,1-1-1 0 0,-1 1 1 0 0,0 0-1 0 0,1-1 0 0 0,-1 1 1 0 0,-1-1-1 0 0,-37-10 62 0 0,-191-28-104 0 0,25 5 98 0 0,189 32-85 0 0,1-2 0 0 0,0 0 0 0 0,-1-1-1 0 0,1 0 1 0 0,-20-11 0 0 0,33 14 9 0 0,0 1-1 0 0,0-1 1 0 0,0 0-1 0 0,1 0 1 0 0,-1 0-1 0 0,1 0 1 0 0,0 0 0 0 0,-1 0-1 0 0,1 0 1 0 0,0 0-1 0 0,0-1 1 0 0,0 1-1 0 0,0 0 1 0 0,1-1 0 0 0,-1 1-1 0 0,1 0 1 0 0,-1-1-1 0 0,1 1 1 0 0,0-4-1 0 0,1-55-48 0 0,0 45 14 0 0,-2-35-97 0 0,-2 2 1 0 0,-2-1 0 0 0,-3 0 0 0 0,-1 1-1 0 0,-16-48 1 0 0,-59-345-488 0 0,48 220 570 0 0,24 123 72 0 0,4 0 1 0 0,4-105-1 0 0,-2-55-66 0 0,2 205 21 0 0,-13-62 0 0 0,13 99 25 0 0,-1 0 0 0 0,0 0 0 0 0,-1 0 1 0 0,0 1-1 0 0,-2 0 0 0 0,0 0 0 0 0,-16-24 0 0 0,23 39 12 0 0,0 0-1 0 0,1 0 0 0 0,-1 0 1 0 0,0 0-1 0 0,0 0 1 0 0,0 0-1 0 0,0 0 0 0 0,0 0 1 0 0,0 0-1 0 0,0 1 1 0 0,0-1-1 0 0,0 0 1 0 0,0 1-1 0 0,0-1 0 0 0,0 0 1 0 0,-1 1-1 0 0,-1-1 1 0 0,3 1 0 0 0,-1 0-1 0 0,0 0 1 0 0,0 1 0 0 0,1-1 0 0 0,-1 0 0 0 0,0 0 0 0 0,1 1-1 0 0,-1-1 1 0 0,0 0 0 0 0,1 1 0 0 0,-1-1 0 0 0,0 0 0 0 0,1 1-1 0 0,-1-1 1 0 0,1 1 0 0 0,-1-1 0 0 0,1 1 0 0 0,-1-1 0 0 0,1 1-1 0 0,-1 0 1 0 0,1-1 0 0 0,-1 2 0 0 0,-2 5-8 0 0,-1 0 0 0 0,2 1 0 0 0,-1 0 0 0 0,-2 12-1 0 0,-1 2 47 0 0,5-21-35 0 0,0 0-1 0 0,0 0 0 0 0,0 1 0 0 0,0-1 0 0 0,-1 0 0 0 0,1 0 0 0 0,0 0 0 0 0,-1 0 0 0 0,1 0 0 0 0,-1-1 0 0 0,1 1 1 0 0,-1 0-1 0 0,1-1 0 0 0,-3 1 0 0 0,-32 9 30 0 0,16-5-27 0 0,-908 211 141 0 0,-18-90 11 0 0,-1702 121-187 0 0,2270-206 139 0 0,363-36-90 0 0,26-1-30 0 0,25 1-26 0 0,223 3-17 0 0,-261-8 55 0 0,1 0-1 0 0,-1 1 0 0 0,1-1 1 0 0,-1 1-1 0 0,1 0 0 0 0,0-1 0 0 0,-1 1 1 0 0,1 0-1 0 0,0 0 0 0 0,-1 0 0 0 0,1 0 1 0 0,0 0-1 0 0,0 0 0 0 0,0 0 0 0 0,0 0 1 0 0,0 0-1 0 0,0 0 0 0 0,0 1 0 0 0,0-1 1 0 0,0 0-1 0 0,0 1 0 0 0,1-1 1 0 0,-1 1-1 0 0,1-1 0 0 0,-1 1 0 0 0,0 1 1 0 0,-8 44 2 0 0,9-47-2 0 0,-4 32 5 0 0,3 1 0 0 0,3 58 0 0 0,18 66 10 0 0,-9-80-11 0 0,21 147 19 0 0,16 145 61 0 0,-42-282-65 0 0,-3 1 0 0 0,-10 107 0 0 0,-41 101 36 0 0,20-147-4 0 0,27-147-50 0 0,-1 9 9 0 0,0 1 0 0 0,1-1 0 0 0,0 1 0 0 0,2 15 0 0 0,-1-25 2 0 0,0 1-1 0 0,0-1 1 0 0,1 0 0 0 0,-1 0-1 0 0,0 0 1 0 0,1 0 0 0 0,0 0-1 0 0,-1 0 1 0 0,1 0 0 0 0,0 0-1 0 0,0 0 1 0 0,0-1 0 0 0,0 1-1 0 0,1 0 1 0 0,-1-1-1 0 0,0 1 1 0 0,1 0 0 0 0,-1-1-1 0 0,1 0 1 0 0,0 1 0 0 0,-1-1-1 0 0,1 0 1 0 0,0 0 0 0 0,0 0-1 0 0,0 0 1 0 0,-1 0 0 0 0,1 0-1 0 0,0 0 1 0 0,0-1 0 0 0,1 1-1 0 0,2 0 1 0 0,15-1 14 0 0,0 0 0 0 0,0-1 0 0 0,0-1 0 0 0,-1-1 1 0 0,1-1-1 0 0,32-11 0 0 0,-28 9-32 0 0,15-4-46 0 0,293-84-844 0 0,-238 64-2341 0 0,133-65 0 0 0,-175 68 953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3.690"/>
    </inkml:context>
    <inkml:brush xml:id="br0">
      <inkml:brushProperty name="width" value="0.05" units="cm"/>
      <inkml:brushProperty name="height" value="0.05" units="cm"/>
    </inkml:brush>
  </inkml:definitions>
  <inkml:trace contextRef="#ctx0" brushRef="#br0">220 118 5601 0 0,'-34'5'46'0'0,"25"-5"14"0"0,1 1 1 0 0,-1 0-1 0 0,1 1 0 0 0,0 0 1 0 0,-1 0-1 0 0,1 1 1 0 0,-10 4-1 0 0,-43 31 699 0 0,58-34-250 0 0,10-2-206 0 0,16-1 102 0 0,-19-1-230 0 0,88-5 728 0 0,0-4-1 0 0,100-24 0 0 0,-5 2-632 0 0,1144-75 1249 0 0,-1306 105-1516 0 0,-13 1 2 0 0,1 0 0 0 0,-1 0 0 0 0,16 3 0 0 0,-28-3-5 0 0,0 0 1 0 0,0 0-1 0 0,1-1 0 0 0,-1 1 1 0 0,0 0-1 0 0,0 0 1 0 0,0 0-1 0 0,0 0 0 0 0,1 0 1 0 0,-1 0-1 0 0,0 0 0 0 0,0 0 1 0 0,0 0-1 0 0,0 1 1 0 0,1-1-1 0 0,-1 0 0 0 0,0 0 1 0 0,0 0-1 0 0,0 0 1 0 0,0 0-1 0 0,1 0 0 0 0,-1 0 1 0 0,0 0-1 0 0,0 0 1 0 0,0 0-1 0 0,0 0 0 0 0,0 1 1 0 0,0-1-1 0 0,1 0 0 0 0,-1 0 1 0 0,0 0-1 0 0,0 0 1 0 0,0 0-1 0 0,0 1 0 0 0,0-1 1 0 0,0 0-1 0 0,0 0 1 0 0,0 0-1 0 0,0 0 0 0 0,0 1 1 0 0,0-1-1 0 0,0 0 1 0 0,0 0-1 0 0,0 0 0 0 0,0 0 1 0 0,0 1-1 0 0,0-1 0 0 0,0 0 1 0 0,0 0-1 0 0,0 1 1 0 0,-10 5 6 0 0,-18 5-2 0 0,27-11-4 0 0,-510 127-30 0 0,385-101 19 0 0,-1076 189 917 0 0,1167-211-744 0 0,-11 3 399 0 0,-59 1-1 0 0,101-9-384 0 0,9-2-79 0 0,13-2-1 0 0,222-39 31 0 0,357-58-156 0 0,3 51 11 0 0,-585 51 19 0 0,6-1-7 0 0,1 2-1 0 0,36 5 1 0 0,-57-6 5 0 0,0 0-1 0 0,-1 0 1 0 0,1 0 0 0 0,0 0-1 0 0,-1 0 1 0 0,1 0 0 0 0,-1 0-1 0 0,1 0 1 0 0,-1 0 0 0 0,1 0-1 0 0,0 1 1 0 0,-1-1 0 0 0,1 0-1 0 0,-1 1 1 0 0,1-1 0 0 0,-1 0-1 0 0,1 1 1 0 0,-1-1 0 0 0,1 0-1 0 0,-1 1 1 0 0,0-1 0 0 0,1 1-1 0 0,-1-1 1 0 0,0 1 0 0 0,1 0-1 0 0,-1 0 1 0 0,0-1 0 0 0,0 1 0 0 0,-1 0 0 0 0,1-1 0 0 0,0 1 0 0 0,-1-1 0 0 0,1 1 0 0 0,0-1 0 0 0,-1 1-1 0 0,1-1 1 0 0,-1 1 0 0 0,1-1 0 0 0,-1 1 0 0 0,1-1 0 0 0,-1 1 0 0 0,1-1 0 0 0,-1 0 0 0 0,0 1-1 0 0,-34 15-7 0 0,34-15 8 0 0,-62 20 0 0 0,-81 19 0 0 0,-71 2 11 0 0,143-28-18 0 0,-545 80 196 0 0,607-92-171 0 0,-2-1 38 0 0,0 0 1 0 0,-22 0-1 0 0,55-13 108 0 0,226-36-176 0 0,6 19-188 0 0,-162 19 122 0 0,429-34-853 0 0,-356 32-197 0 0,-142 11 756 0 0,-15 1 93 0 0,0 0 0 0 0,-1 0-1 0 0,1-1 1 0 0,-1 0 0 0 0,1-1 0 0 0,-1 1 0 0 0,8-4-1 0 0,-47 10-2793 0 0,11 0 2213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5.944"/>
    </inkml:context>
    <inkml:brush xml:id="br0">
      <inkml:brushProperty name="width" value="0.05" units="cm"/>
      <inkml:brushProperty name="height" value="0.05" units="cm"/>
    </inkml:brush>
  </inkml:definitions>
  <inkml:trace contextRef="#ctx0" brushRef="#br0">574 220 7485 0 0,'-13'-2'330'0'0,"-1"1"-1"0"0,0 0 1 0 0,1 1 0 0 0,-1 1 0 0 0,0 0 0 0 0,1 0 0 0 0,-1 2 0 0 0,1-1 0 0 0,0 2 0 0 0,0 0-1 0 0,0 0 1 0 0,0 1 0 0 0,1 1 0 0 0,0 0 0 0 0,0 1 0 0 0,0 0 0 0 0,-11 10 0 0 0,10-4 305 0 0,14-9-133 0 0,9-5-196 0 0,0-1-143 0 0,0-1 0 0 0,0-1 0 0 0,13-6-1 0 0,6-3-36 0 0,68-19 8 0 0,136-26 0 0 0,105-1-266 0 0,-227 42 118 0 0,578-82 590 0 0,-665 96-229 0 0,-52 8-160 0 0,12-3-226 0 0,-687 133 8 0 0,290-53-28 0 0,-293 28 80 0 0,674-108 46 0 0,29-3-30 0 0,5 0 2 0 0,15-3 25 0 0,516-64-52 0 0,-397 55-76 0 0,-74 7 36 0 0,422-24-77 0 0,-443 34 108 0 0,-40-4-3 0 0,-1 0 0 0 0,1 1 0 0 0,0-1 1 0 0,0 0-1 0 0,0 0 0 0 0,-1 1 0 0 0,1-1 1 0 0,0 0-1 0 0,-1 1 0 0 0,1-1 0 0 0,0 1 1 0 0,-1-1-1 0 0,1 1 0 0 0,-1-1 1 0 0,1 1-1 0 0,0-1 0 0 0,0 2 0 0 0,-1-1 0 0 0,0 0 0 0 0,0-1 0 0 0,0 1-1 0 0,0 0 1 0 0,0-1 0 0 0,0 1-1 0 0,-1 0 1 0 0,1-1 0 0 0,0 1-1 0 0,0 0 1 0 0,0-1 0 0 0,-1 1 0 0 0,1-1-1 0 0,0 1 1 0 0,-1-1 0 0 0,1 1-1 0 0,-1 0 1 0 0,1-1 0 0 0,-1 1 0 0 0,1-1-1 0 0,0 0 1 0 0,-1 1 0 0 0,0-1-1 0 0,1 1 1 0 0,-2 0 0 0 0,-13 10-5 0 0,-1-1 1 0 0,0 0-1 0 0,-1-1 0 0 0,-28 11 1 0 0,-76 23-15 0 0,102-37 10 0 0,-304 74-11 0 0,180-49 12 0 0,9 2 31 0 0,-226 44-44 0 0,347-74 19 0 0,9-2 3 0 0,0 0 0 0 0,-1 0-1 0 0,1 0 1 0 0,0-1 0 0 0,-1 0 0 0 0,1 0 0 0 0,0 0 0 0 0,-1 0-1 0 0,-6-2 1 0 0,31-6 35 0 0,162-34-40 0 0,1 7-1 0 0,2 9 1 0 0,255-4-1 0 0,-16 26 271 0 0,-889 24 186 0 0,339-13-374 0 0,40-2 170 0 0,-158-10-1 0 0,237 4-203 0 0,3 1-15 0 0,1 0 1 0 0,-1 0-1 0 0,0 0 0 0 0,1-1 0 0 0,-1 0 0 0 0,1 0 1 0 0,-1 0-1 0 0,1 0 0 0 0,-1 0 0 0 0,1-1 0 0 0,-4-2 1 0 0,8 3-13 0 0,1 0 1 0 0,-1 1 0 0 0,1-1-1 0 0,-1 0 1 0 0,1 0-1 0 0,0 1 1 0 0,-1-1 0 0 0,1 1-1 0 0,0 0 1 0 0,0 0-1 0 0,2-1 1 0 0,227-6 26 0 0,-106 6-162 0 0,91 1-226 0 0,28-1-4468 0 0,-231-1 3352 0 0,-6 0-138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7.484"/>
    </inkml:context>
    <inkml:brush xml:id="br0">
      <inkml:brushProperty name="width" value="0.05" units="cm"/>
      <inkml:brushProperty name="height" value="0.05" units="cm"/>
    </inkml:brush>
  </inkml:definitions>
  <inkml:trace contextRef="#ctx0" brushRef="#br0">5279 264 6597 0 0,'-12'-16'147'0'0,"-1"1"-1"0"0,0 1 1 0 0,-2 1 0 0 0,1 0 0 0 0,-2 0 0 0 0,1 2 0 0 0,-2 0 0 0 0,1 0 0 0 0,-22-8 0 0 0,-6-1 234 0 0,-1 2 1 0 0,-74-20-1 0 0,47 22 32 0 0,0 2 1 0 0,0 4-1 0 0,-79-1 0 0 0,-221 15 1038 0 0,165 10-246 0 0,-367 73 0 0 0,333-30-416 0 0,-277 105-1 0 0,-315 164-313 0 0,365-112-428 0 0,14 41 86 0 0,359-191-45 0 0,2 4 0 0 0,-124 119 0 0 0,160-130-1 0 0,3 3 1 0 0,2 2-1 0 0,3 2 0 0 0,-56 97 1 0 0,81-120-20 0 0,2 1 0 0 0,2 1-1 0 0,2 1 1 0 0,2 1 0 0 0,-20 88 0 0 0,32-111-11 0 0,1 1 1 0 0,1 0-1 0 0,1-1 1 0 0,1 1-1 0 0,1 0 1 0 0,1 0-1 0 0,1 0 1 0 0,1-1-1 0 0,0 0 1 0 0,2 0-1 0 0,1 0 1 0 0,1 0-1 0 0,1-1 1 0 0,14 26-1 0 0,-6-20 32 0 0,2-1-1 0 0,0 0 1 0 0,2-2 0 0 0,0 0-1 0 0,2-1 1 0 0,1-2-1 0 0,0 0 1 0 0,45 28-1 0 0,-1-8 76 0 0,2-3-1 0 0,101 40 1 0 0,7-10 35 0 0,267 65 0 0 0,200-6-14 0 0,354-35-157 0 0,3-110-92 0 0,-107-90 44 0 0,-17-86 22 0 0,-459 75-3 0 0,-8-32 34 0 0,-300 101-31 0 0,164-100 0 0 0,-200 102-30 0 0,-3-5 0 0 0,124-113 0 0 0,-169 139 8 0 0,-1-1 1 0 0,-1-1-1 0 0,-2-1 0 0 0,-1-2 0 0 0,-1 0 0 0 0,-2-1 0 0 0,31-70 0 0 0,-42 81-1 0 0,-1-1-1 0 0,-1 0 0 0 0,-1 0 0 0 0,0-1 0 0 0,-2 1 0 0 0,-1-1 0 0 0,-1 0 0 0 0,-1 1 0 0 0,-1-1 0 0 0,-1 0 0 0 0,-1 1 1 0 0,-1-1-1 0 0,-1 1 0 0 0,-8-23 0 0 0,0 14-2 0 0,0 1 0 0 0,-3 0 1 0 0,0 2-1 0 0,-2-1 0 0 0,-1 2 0 0 0,-1 1 1 0 0,-2 0-1 0 0,0 2 0 0 0,-36-32 1 0 0,7 13-35 0 0,-2 3 0 0 0,-2 1 1 0 0,-106-57-1 0 0,11 23-186 0 0,-3 6-1 0 0,-223-68 1 0 0,-339-39-530 0 0,395 122 108 0 0,-615-24 1 0 0,548 78-1235 0 0,-488 63 1 0 0,629-33 477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8.597"/>
    </inkml:context>
    <inkml:brush xml:id="br0">
      <inkml:brushProperty name="width" value="0.05" units="cm"/>
      <inkml:brushProperty name="height" value="0.05" units="cm"/>
    </inkml:brush>
  </inkml:definitions>
  <inkml:trace contextRef="#ctx0" brushRef="#br0">44 3070 8365 0 0,'-5'-5'178'0'0,"1"-1"-1"0"0,0 0 1 0 0,-1 0 0 0 0,2-1 0 0 0,-1 1 0 0 0,1-1 0 0 0,0 1 0 0 0,1-1-1 0 0,-1 0 1 0 0,1 0 0 0 0,1-1 0 0 0,-1 1 0 0 0,1 0 0 0 0,0-11 0 0 0,0-11 575 0 0,2 0-1 0 0,5-37 1 0 0,-5 58-690 0 0,11-70 331 0 0,2 1 1 0 0,5 1-1 0 0,55-146 1 0 0,125-204-28 0 0,-67 189 84 0 0,291-392-1 0 0,-152 306-144 0 0,-206 257-240 0 0,4 3 1 0 0,116-84 0 0 0,-75 74-34 0 0,2 5 1 0 0,174-77-1 0 0,-181 102-19 0 0,1 4-1 0 0,2 4 0 0 0,128-23 1 0 0,-191 50 2 0 0,1 1 0 0 0,1 2 1 0 0,-1 3-1 0 0,60 3 0 0 0,-84 1 0 0 0,-1 1-1 0 0,1 0 0 0 0,-1 2 1 0 0,0 1-1 0 0,0 0 0 0 0,0 2 0 0 0,-1 0 1 0 0,0 1-1 0 0,-1 1 0 0 0,0 1 1 0 0,22 17-1 0 0,-9-1 64 0 0,-1 2 0 0 0,-1 1 0 0 0,-1 1 0 0 0,-2 1 0 0 0,-1 2 0 0 0,25 43 0 0 0,112 233 621 0 0,-113-205-422 0 0,10 23 202 0 0,37 72 83 0 0,-79-168-532 0 0,1 0 0 0 0,2-2 0 0 0,48 54-1 0 0,-66-81-29 0 0,2 3-2 0 0,1 0 1 0 0,0-1 0 0 0,10 8 0 0 0,-18-20-759 0 0,1 0-1 0 0,-1 0 1 0 0,-1 0 0 0 0,-6-12-1 0 0,4 12-163 0 0,-1 1-1 0 0,0-1 0 0 0,0 1 0 0 0,-9-6 0 0 0,10 8 239 0 0,-7-6-843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48.966"/>
    </inkml:context>
    <inkml:brush xml:id="br0">
      <inkml:brushProperty name="width" value="0.05" units="cm"/>
      <inkml:brushProperty name="height" value="0.05" units="cm"/>
    </inkml:brush>
  </inkml:definitions>
  <inkml:trace contextRef="#ctx0" brushRef="#br0">82 346 8893 0 0,'-8'2'148'0'0,"1"0"1"0"0,-1 0-1 0 0,0 1 1 0 0,1 0-1 0 0,-11 6 1 0 0,16-8-43 0 0,0 0 1 0 0,0 0 0 0 0,1 1 0 0 0,-1-1 0 0 0,1 0-1 0 0,-1 1 1 0 0,1-1 0 0 0,-1 1 0 0 0,1-1-1 0 0,0 1 1 0 0,0 0 0 0 0,0 0 0 0 0,0-1-1 0 0,0 1 1 0 0,0 0 0 0 0,0 0 0 0 0,1 0 0 0 0,-1 0-1 0 0,1 0 1 0 0,-1 0 0 0 0,1 0 0 0 0,0 0-1 0 0,0 0 1 0 0,0 0 0 0 0,0 0 0 0 0,0 3-1 0 0,3 6 77 0 0,0-1-1 0 0,0 0 0 0 0,1 0 1 0 0,0 0-1 0 0,1 0 0 0 0,0-1 1 0 0,1 1-1 0 0,0-2 0 0 0,0 1 0 0 0,1 0 1 0 0,0-1-1 0 0,0-1 0 0 0,1 1 1 0 0,0-1-1 0 0,1 0 0 0 0,-1-1 0 0 0,1 0 1 0 0,16 8-1 0 0,-10-6-274 0 0,-1-1 0 0 0,1-1-1 0 0,0 0 1 0 0,1-1 0 0 0,-1 0 0 0 0,1-2 0 0 0,0 0-1 0 0,0 0 1 0 0,0-2 0 0 0,0 0 0 0 0,0-1 0 0 0,18-1-1 0 0,-23-1 55 0 0,1-1 0 0 0,0 0 0 0 0,-1-1-1 0 0,0 0 1 0 0,1 0 0 0 0,-2-1 0 0 0,1-1-1 0 0,-1 0 1 0 0,1 0 0 0 0,-2-1 0 0 0,1 0-1 0 0,-1-1 1 0 0,0 0 0 0 0,9-11 0 0 0,9-13 88 0 0,-2-1 1 0 0,37-64 0 0 0,-34 52-24 0 0,42-76 490 0 0,-37 61 442 0 0,55-76 0 0 0,-87 135-940 0 0,0 0 0 0 0,-1 0-1 0 0,1 0 1 0 0,0 0 0 0 0,0 0-1 0 0,0 0 1 0 0,0 0 0 0 0,0 0-1 0 0,0 0 1 0 0,0 0 0 0 0,0 0 0 0 0,1 1-1 0 0,-1-1 1 0 0,0 1 0 0 0,0-1-1 0 0,3 0 1 0 0,-4 1-11 0 0,1 0-1 0 0,-1 0 0 0 0,1 0 1 0 0,-1 1-1 0 0,1-1 1 0 0,-1 0-1 0 0,0 0 1 0 0,1 1-1 0 0,-1-1 1 0 0,1 0-1 0 0,-1 1 1 0 0,1-1-1 0 0,-1 0 1 0 0,0 1-1 0 0,1-1 1 0 0,-1 0-1 0 0,0 1 1 0 0,0-1-1 0 0,1 1 1 0 0,-1-1-1 0 0,0 1 1 0 0,0-1-1 0 0,1 1 0 0 0,-1-1 1 0 0,0 1-1 0 0,0-1 1 0 0,0 1-1 0 0,0 0 1 0 0,1 5 9 0 0,0 1-1 0 0,0-1 1 0 0,-1 1 0 0 0,0-1 0 0 0,-1 11 0 0 0,-7 32-713 0 0,-1 0 0 0 0,-3-1 0 0 0,-32 87 1 0 0,12-58-1013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4.332"/>
    </inkml:context>
    <inkml:brush xml:id="br0">
      <inkml:brushProperty name="width" value="0.1" units="cm"/>
      <inkml:brushProperty name="height" value="0.1" units="cm"/>
    </inkml:brush>
  </inkml:definitions>
  <inkml:trace contextRef="#ctx0" brushRef="#br0">659 545 6345 0 0,'-12'-39'289'0'0,"8"30"-68"0"0,1 0 0 0 0,1 0 1 0 0,-1-1-1 0 0,1 1 1 0 0,0-15-1 0 0,2 20 293 0 0,2 5-137 0 0,2 11 74 0 0,4 19 41 0 0,15 333 1866 0 0,-27 4-1386 0 0,1-233-622 0 0,-29 705 731 0 0,-52-3-513 0 0,26-456-191 0 0,-35 275 151 0 0,85-584-500 0 0,-21 319 54 0 0,29-378-81 0 0,0-1 0 0 0,0 1 0 0 0,2-1 0 0 0,-1 0 0 0 0,2 1 0 0 0,3 11 0 0 0,-5-21 0 0 0,0 0 0 0 0,1 0 0 0 0,-1 0 1 0 0,1 0-1 0 0,0 0 0 0 0,-1-1 0 0 0,1 1 0 0 0,1-1 1 0 0,-1 1-1 0 0,0-1 0 0 0,0 0 0 0 0,1 0 0 0 0,-1 0 1 0 0,1 0-1 0 0,0 0 0 0 0,0-1 0 0 0,0 1 0 0 0,0-1 1 0 0,0 0-1 0 0,0 0 0 0 0,0 0 0 0 0,0 0 0 0 0,0 0 1 0 0,0-1-1 0 0,0 1 0 0 0,1-1 0 0 0,-1 0 0 0 0,5 0 0 0 0,48-3 20 0 0,100-18-1 0 0,-59 5-40 0 0,567-46 33 0 0,5 33 6 0 0,-262 13 86 0 0,-70 1-21 0 0,709-30 229 0 0,1 24 126 0 0,731 30 153 0 0,-179 0-278 0 0,-3-28-178 0 0,-391-39-188 0 0,-10-74 7 0 0,-1166 128 46 0 0,106-20-12 0 0,-108 18 33 0 0,0-1 0 0 0,47-20 0 0 0,-72 26-8 0 0,-1 1-1 0 0,0 0 0 0 0,0-1 1 0 0,0 1-1 0 0,0-1 0 0 0,-1 1 1 0 0,1-1-1 0 0,0 0 0 0 0,0 1 1 0 0,0-1-1 0 0,0 0 0 0 0,0 1 1 0 0,-1-1-1 0 0,1 0 0 0 0,0 0 1 0 0,-1 0-1 0 0,1 0 0 0 0,-1 0 1 0 0,1 0-1 0 0,-1 0 0 0 0,1 0 1 0 0,-1 0-1 0 0,0 0 0 0 0,1-1 1 0 0,-1 0 4 0 0,-1 1 1 0 0,1-1 0 0 0,0 1 0 0 0,-1 0-1 0 0,1-1 1 0 0,-1 1 0 0 0,1 0-1 0 0,-1-1 1 0 0,0 1 0 0 0,1 0-1 0 0,-1 0 1 0 0,0 0 0 0 0,0 0-1 0 0,0-1 1 0 0,0 1 0 0 0,-1 0-1 0 0,-6-6 52 0 0,-1 0 0 0 0,0 1 0 0 0,-16-8 0 0 0,24 13-74 0 0,-129-60 6 0 0,-34-20 2 0 0,145 70-7 0 0,0-1 1 0 0,2-1 0 0 0,-1-1 0 0 0,2 0 0 0 0,0-1-1 0 0,-19-23 1 0 0,17 14-14 0 0,1-1 0 0 0,2-1-1 0 0,0 0 1 0 0,2-1 0 0 0,-16-42 0 0 0,-33-149-264 0 0,47 158 175 0 0,-11-59-155 0 0,4-1 1 0 0,-7-170-1 0 0,19-246-292 0 0,11 407 465 0 0,0-230-74 0 0,-6-500-212 0 0,-13 561 338 0 0,10 232 26 0 0,-3 0 0 0 0,-28-94 1 0 0,13 87 29 0 0,-46-90 0 0 0,67 153-16 0 0,0 0 0 0 0,-1 1 0 0 0,0 0 1 0 0,0 0-1 0 0,-1 0 0 0 0,0 1 0 0 0,-14-13 1 0 0,14 16-6 0 0,1 0 1 0 0,-1 0 0 0 0,0 1-1 0 0,0 0 1 0 0,0 0-1 0 0,-1 1 1 0 0,1 0-1 0 0,-1 1 1 0 0,0-1 0 0 0,0 1-1 0 0,-9-1 1 0 0,-7 1-2 0 0,-1 0 0 0 0,0 2 0 0 0,1 0 0 0 0,-26 5 1 0 0,-100 21 3 0 0,61-8 7 0 0,-474 40-16 0 0,-6-47-51 0 0,439-10 41 0 0,-358 2-35 0 0,-629 10 135 0 0,-2510 150-144 0 0,1023-115-167 0 0,1877-61 216 0 0,-290-7-14 0 0,970 19 27 0 0,8 1 7 0 0,-1-2 1 0 0,1-1-1 0 0,-60-14 0 0 0,98 17-6 0 0,1 0 0 0 0,0 0 0 0 0,-1 0 0 0 0,1 0 0 0 0,-1 0 0 0 0,1 0 0 0 0,0 0-1 0 0,-1 0 1 0 0,1 0 0 0 0,0 0 0 0 0,-1-1 0 0 0,1 1 0 0 0,0 0 0 0 0,-1 0 0 0 0,1 0 0 0 0,0-1 0 0 0,-1 1 0 0 0,1 0 0 0 0,0 0-1 0 0,-1-1 1 0 0,1 1 0 0 0,0 0 0 0 0,0-1 0 0 0,0 1 0 0 0,-1 0 0 0 0,1-1 0 0 0,0 1 0 0 0,0-1 0 0 0,8-5 73 0 0,16-2 3 0 0,49-1-63 0 0,-38 6-1066 0 0,-1-2-1 0 0,37-10 1 0 0,-53 9-378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50.942"/>
    </inkml:context>
    <inkml:brush xml:id="br0">
      <inkml:brushProperty name="width" value="0.05" units="cm"/>
      <inkml:brushProperty name="height" value="0.05" units="cm"/>
    </inkml:brush>
  </inkml:definitions>
  <inkml:trace contextRef="#ctx0" brushRef="#br0">3253 349 8133 0 0,'5'-10'-20'0'0,"-1"1"0"0"0,1-1 0 0 0,-2 0 1 0 0,1 0-1 0 0,-2-1 0 0 0,1 1 0 0 0,-1-1 0 0 0,0-13 1 0 0,-2 20 56 0 0,0 0 0 0 0,0 0 0 0 0,-1 0 0 0 0,1-1 0 0 0,-1 1 0 0 0,0 0 0 0 0,0 0 0 0 0,-1 0 0 0 0,1 0 0 0 0,-1 0 0 0 0,0 0 0 0 0,0 1 0 0 0,0-1 0 0 0,-1 1 0 0 0,1-1 0 0 0,-1 1 0 0 0,0 0 0 0 0,0 0 0 0 0,0 0 0 0 0,0 0 0 0 0,0 0 0 0 0,-1 1 0 0 0,-5-4 0 0 0,-4-1 60 0 0,-1 1-1 0 0,1 1 1 0 0,-1 0-1 0 0,0 0 0 0 0,0 1 1 0 0,-1 1-1 0 0,-15-1 0 0 0,-109-4 552 0 0,126 8-578 0 0,-80-1 453 0 0,1 4 1 0 0,-1 4 0 0 0,-165 36-1 0 0,114-5 120 0 0,2 8-1 0 0,2 5 1 0 0,-175 91-1 0 0,-558 365 517 0 0,554-290-964 0 0,253-165-99 0 0,1 2-1 0 0,-87 98 0 0 0,127-124-8 0 0,1 2 0 0 0,2 1 0 0 0,1 0 0 0 0,1 2 0 0 0,2 0 0 0 0,-17 42 0 0 0,28-54-13 0 0,0-1 0 0 0,1 1 0 0 0,1 0 0 0 0,1 0-1 0 0,1 1 1 0 0,1 0 0 0 0,1-1 0 0 0,0 1 0 0 0,2 0 0 0 0,1-1 0 0 0,0 1 0 0 0,7 26 0 0 0,-2-26 27 0 0,0-1 0 0 0,1 1 0 0 0,1-1 0 0 0,1-1 1 0 0,1 1-1 0 0,0-2 0 0 0,24 30 0 0 0,-15-24 20 0 0,1-2 0 0 0,2-1-1 0 0,0 0 1 0 0,51 34 0 0 0,-17-21 31 0 0,1-2-1 0 0,2-3 1 0 0,1-2 0 0 0,107 32 0 0 0,32-4-88 0 0,3-8 0 0 0,1-10 1 0 0,1-8-1 0 0,212 2 0 0 0,-40-27-18 0 0,496-56 0 0 0,-157-42-55 0 0,-13-66-14 0 0,-576 119 21 0 0,-2-5 0 0 0,-3-5 1 0 0,129-73-1 0 0,-175 79-19 0 0,-1-4 0 0 0,-2-2 0 0 0,-3-4-1 0 0,-2-3 1 0 0,98-105 0 0 0,-139 131-1 0 0,-2-1 0 0 0,-1-1 0 0 0,-1-2-1 0 0,-2 0 1 0 0,-1-1 0 0 0,29-76 0 0 0,-39 82 4 0 0,-2 0 1 0 0,-1 0-1 0 0,-1 0 1 0 0,-1-1-1 0 0,-2 0 1 0 0,-2 1-1 0 0,0-1 1 0 0,-2 0-1 0 0,-10-60 1 0 0,2 51-1 0 0,-2 0 1 0 0,-1 1-1 0 0,-3 0 1 0 0,0 1 0 0 0,-3 0-1 0 0,-1 2 1 0 0,-2 0 0 0 0,-2 1-1 0 0,-31-38 1 0 0,16 29 8 0 0,-1 1 1 0 0,-2 2-1 0 0,-2 2 0 0 0,-1 2 1 0 0,-2 1-1 0 0,-53-29 1 0 0,33 28-23 0 0,-2 3 0 0 0,-1 3 0 0 0,-126-37 0 0 0,-229-27-122 0 0,114 55-84 0 0,-341 0 0 0 0,352 37-248 0 0,0 14 0 0 0,-310 50 0 0 0,-62 89-2913 0 0,446-85 1650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52.174"/>
    </inkml:context>
    <inkml:brush xml:id="br0">
      <inkml:brushProperty name="width" value="0.05" units="cm"/>
      <inkml:brushProperty name="height" value="0.05" units="cm"/>
    </inkml:brush>
  </inkml:definitions>
  <inkml:trace contextRef="#ctx0" brushRef="#br0">296 5474 7905 0 0,'7'-5'144'0'0,"-1"0"0"0"0,0 1 0 0 0,0-2 0 0 0,0 1 0 0 0,0-1-1 0 0,-1 0 1 0 0,8-11 0 0 0,9-9 996 0 0,-11 14-661 0 0,-2 0 1 0 0,1-1 0 0 0,-1-1-1 0 0,-1 0 1 0 0,12-27 0 0 0,24-82 1174 0 0,-22 55-1119 0 0,51-181 83 0 0,5-17-354 0 0,182-354-43 0 0,-176 429-187 0 0,182-367 14 0 0,8-19 2 0 0,-227 460-2 0 0,42-162 1 0 0,1-130-26 0 0,-74 325-30 0 0,21-138 5 0 0,-32 174 12 0 0,-2-1 0 0 0,-5-81 0 0 0,-8 51 21 0 0,-4 1 1 0 0,-3 0-1 0 0,-51-139 1 0 0,47 164-10 0 0,-2 1-1 0 0,-2 1 1 0 0,-3 2 0 0 0,-2 1 0 0 0,-65-81 0 0 0,39 59-22 0 0,-3 3 1 0 0,-128-111 0 0 0,169 165-5 0 0,0 0 0 0 0,-1 2-1 0 0,-1 0 1 0 0,0 1 0 0 0,0 1-1 0 0,-40-11 1 0 0,-134-22-36 0 0,134 32 36 0 0,34 6 3 0 0,0 1 0 0 0,-1 1 0 0 0,1 1-1 0 0,-29 4 1 0 0,-104 22-4 0 0,102-16-1 0 0,-94 4 0 0 0,-44-11-12 0 0,154-2 17 0 0,52 1-2788 0 0,-7-1 745 0 0,-9 1 851 0 0,6-6-1518 0 0,-7 3 1755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9:52.550"/>
    </inkml:context>
    <inkml:brush xml:id="br0">
      <inkml:brushProperty name="width" value="0.05" units="cm"/>
      <inkml:brushProperty name="height" value="0.05" units="cm"/>
    </inkml:brush>
  </inkml:definitions>
  <inkml:trace contextRef="#ctx0" brushRef="#br0">395 69 7937 0 0,'0'-3'-6'0'0,"0"0"0"0"0,-1 1 1 0 0,1-1-1 0 0,-1 0 1 0 0,1 1-1 0 0,-1-1 0 0 0,0 1 1 0 0,0-1-1 0 0,0 1 0 0 0,0-1 1 0 0,0 1-1 0 0,-1 0 0 0 0,1-1 1 0 0,-1 1-1 0 0,0 0 0 0 0,1 0 1 0 0,-1 0-1 0 0,0 0 1 0 0,0 1-1 0 0,0-1 0 0 0,0 0 1 0 0,-1 1-1 0 0,1-1 0 0 0,0 1 1 0 0,-1 0-1 0 0,1 0 0 0 0,-4-1 1 0 0,0 0 86 0 0,0 0 0 0 0,-1 0 0 0 0,1 1 0 0 0,-1 0 1 0 0,1 0-1 0 0,-1 1 0 0 0,1 0 0 0 0,-1 0 0 0 0,0 1 0 0 0,-7 1 0 0 0,11-2-50 0 0,0 1-1 0 0,1 0 0 0 0,-1 0 0 0 0,0 0 0 0 0,1 1 1 0 0,-1-1-1 0 0,1 1 0 0 0,-1 0 0 0 0,1-1 0 0 0,0 1 1 0 0,-1 0-1 0 0,1 0 0 0 0,0 0 0 0 0,-2 4 0 0 0,-24 39 150 0 0,8-12-110 0 0,-32 35-53 0 0,30-41 46 0 0,1 0 1 0 0,1 1 0 0 0,1 2 0 0 0,-24 51 0 0 0,42-79-43 0 0,0 1 1 0 0,0 0 0 0 0,0 0 0 0 0,0 0 0 0 0,0 0-1 0 0,0 0 1 0 0,1 0 0 0 0,0 0 0 0 0,-1 0-1 0 0,1 0 1 0 0,1 4 0 0 0,-1-6 22 0 0,1 1-1 0 0,0 0 0 0 0,0-1 1 0 0,0 1-1 0 0,0-1 1 0 0,0 1-1 0 0,0-1 0 0 0,0 0 1 0 0,0 1-1 0 0,0-1 1 0 0,1 0-1 0 0,-1 0 1 0 0,0 0-1 0 0,1 0 0 0 0,-1 0 1 0 0,1 0-1 0 0,-1 0 1 0 0,1 0-1 0 0,0-1 1 0 0,1 1-1 0 0,12 6 30 0 0,0 0 0 0 0,-1 1-1 0 0,0 0 1 0 0,0 1 0 0 0,-1 1 0 0 0,0 0 0 0 0,0 1-1 0 0,-2 0 1 0 0,1 1 0 0 0,12 17 0 0 0,204 305-2825 0 0,-209-299 1841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50.658"/>
    </inkml:context>
    <inkml:brush xml:id="br0">
      <inkml:brushProperty name="width" value="0.1" units="cm"/>
      <inkml:brushProperty name="height" value="0.1" units="cm"/>
    </inkml:brush>
  </inkml:definitions>
  <inkml:trace contextRef="#ctx0" brushRef="#br0">157 416 4164 0 0,'-3'-1'20'0'0,"0"0"-1"0"0,0 0 0 0 0,0 0 0 0 0,0-1 1 0 0,0 1-1 0 0,0-1 0 0 0,0 0 0 0 0,1 0 1 0 0,-1 0-1 0 0,1 0 0 0 0,-1 0 1 0 0,1-1-1 0 0,-3-3 0 0 0,-7-6 191 0 0,-25-13 330 0 0,29 21-309 0 0,1-1 1 0 0,0 1 0 0 0,0-2-1 0 0,0 1 1 0 0,-11-12-1 0 0,14 12-104 0 0,4 5-31 0 0,-1-1 1 0 0,0 1-1 0 0,1-1 1 0 0,-1 0-1 0 0,0 1 0 0 0,1-1 1 0 0,-1 0-1 0 0,1 1 1 0 0,-1-1-1 0 0,1 0 0 0 0,-1 0 1 0 0,1 0-1 0 0,0 1 1 0 0,-1-1-1 0 0,1 0 0 0 0,0 0 1 0 0,0 0-1 0 0,-1 0 1 0 0,1 0-1 0 0,0 1 0 0 0,0-1 1 0 0,0 0-1 0 0,0 0 1 0 0,0 0-1 0 0,0 0 0 0 0,1 0 1 0 0,-1 0-1 0 0,0 0 0 0 0,0 1 1 0 0,1-1-1 0 0,-1 0 1 0 0,0 0-1 0 0,1 0 0 0 0,-1 1 1 0 0,1-1-1 0 0,-1 0 1 0 0,1 0-1 0 0,-1 1 0 0 0,1-1 1 0 0,0 0-1 0 0,-1 1 1 0 0,2-2-1 0 0,0-1 64 0 0,1 0 0 0 0,-1 1 0 0 0,0-1 0 0 0,1 1 0 0 0,0-1 0 0 0,0 1 0 0 0,0 0 0 0 0,0 0 0 0 0,0 0 0 0 0,0 0 0 0 0,0 1 0 0 0,0-1 0 0 0,1 1 0 0 0,-1 0 0 0 0,1 0 0 0 0,-1 0 0 0 0,1 0 0 0 0,-1 0 0 0 0,1 1 0 0 0,0 0 0 0 0,6 0 0 0 0,4-1 413 0 0,-13 1-549 0 0,-1 0-1 0 0,1-1 0 0 0,0 1 0 0 0,-1 0 0 0 0,1 0 1 0 0,-1 0-1 0 0,1 0 0 0 0,0 0 0 0 0,-1 0 1 0 0,1 0-1 0 0,-1 0 0 0 0,1 0 0 0 0,0 0 1 0 0,-1 0-1 0 0,1 0 0 0 0,-1 0 0 0 0,1 0 0 0 0,0 1 1 0 0,-1-1-1 0 0,1 0 0 0 0,-1 0 0 0 0,1 1 1 0 0,-1-1-1 0 0,1 0 0 0 0,-1 1 0 0 0,1-1 1 0 0,-1 1-1 0 0,1-1 0 0 0,-1 1 0 0 0,1-1 0 0 0,-1 0 1 0 0,0 1-1 0 0,1-1 0 0 0,-1 1 0 0 0,0 0 1 0 0,0-1-1 0 0,1 1 0 0 0,-1-1 0 0 0,0 1 1 0 0,0-1-1 0 0,0 1 0 0 0,0 0 0 0 0,0-1 0 0 0,1 1 1 0 0,-1-1-1 0 0,-1 2 0 0 0,5 16 230 0 0,-2-1-1 0 0,0 22 1 0 0,2 15 39 0 0,0-7-2 0 0,-4-32-188 0 0,2 0-1 0 0,0 0 0 0 0,5 21 0 0 0,-6-33-97 0 0,-1-2 13 0 0,0 0-1 0 0,0-1 1 0 0,0 1 0 0 0,0 0-1 0 0,0 0 1 0 0,1-1 0 0 0,-1 1 0 0 0,0 0-1 0 0,0-1 1 0 0,1 1 0 0 0,-1 0-1 0 0,0-1 1 0 0,1 1 0 0 0,-1-1-1 0 0,1 1 1 0 0,-1-1 0 0 0,1 1 0 0 0,0 0-1 0 0,14-13 138 0 0,15-22-150 0 0,1 2 0 0 0,1 2 0 0 0,2 1 0 0 0,54-37 0 0 0,-26 27-6 0 0,321-182-28 0 0,-337 201 60 0 0,58-18 1 0 0,-155 89-2747 0 0,19-18-175 0 0,16-15 980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5.103"/>
    </inkml:context>
    <inkml:brush xml:id="br0">
      <inkml:brushProperty name="width" value="0.1" units="cm"/>
      <inkml:brushProperty name="height" value="0.1" units="cm"/>
    </inkml:brush>
  </inkml:definitions>
  <inkml:trace contextRef="#ctx0" brushRef="#br0">81 323 9029 0 0,'-7'-5'128'0'0,"1"0"1"0"0,0 1-1 0 0,-1-2 1 0 0,1 1-1 0 0,1-1 0 0 0,-1 0 1 0 0,1 0-1 0 0,0 0 1 0 0,1-1-1 0 0,-1 0 1 0 0,-4-10-1 0 0,7 13-54 0 0,1-1 1 0 0,-1 1-1 0 0,1 0 1 0 0,0-1-1 0 0,0 1 0 0 0,0-1 1 0 0,1 1-1 0 0,-1-1 0 0 0,1 1 1 0 0,0-1-1 0 0,0 1 1 0 0,1-1-1 0 0,-1 1 0 0 0,1-1 1 0 0,0 1-1 0 0,1-1 1 0 0,-1 1-1 0 0,1 0 0 0 0,-1 0 1 0 0,1 0-1 0 0,3-5 0 0 0,3-1-49 0 0,-1 0 1 0 0,1 1-1 0 0,1 0 0 0 0,0 1 0 0 0,0 0 0 0 0,0 0 0 0 0,1 1 0 0 0,0 0 0 0 0,1 1 0 0 0,0 0 0 0 0,0 0 0 0 0,17-5 0 0 0,-4 3 20 0 0,1 0 1 0 0,-1 2-1 0 0,1 1 1 0 0,51-3-1 0 0,-65 7-3 0 0,-1 1-1 0 0,1 0 0 0 0,0 1 1 0 0,0 0-1 0 0,0 1 1 0 0,-1 0-1 0 0,1 1 0 0 0,18 7 1 0 0,-22-6-19 0 0,0-1 1 0 0,-1 1-1 0 0,0 0 1 0 0,0 0-1 0 0,0 0 1 0 0,0 1-1 0 0,-1 0 1 0 0,1 0-1 0 0,-1 1 1 0 0,0 0-1 0 0,-1-1 1 0 0,0 2-1 0 0,7 10 1 0 0,-7-9-18 0 0,0 1 0 0 0,0-1 1 0 0,-1 1-1 0 0,0 0 1 0 0,-1 0-1 0 0,0 0 0 0 0,0 0 1 0 0,-1 0-1 0 0,0 0 0 0 0,0 1 1 0 0,-1-1-1 0 0,-1 0 1 0 0,1 1-1 0 0,-1-1 0 0 0,-1 0 1 0 0,0 0-1 0 0,0 0 1 0 0,-6 14-1 0 0,0-1 0 0 0,0 0 0 0 0,-2-1 1 0 0,-1 0-1 0 0,0-1 0 0 0,-1 0 0 0 0,-2-1 0 0 0,0-1 1 0 0,-18 20-1 0 0,9-16-3 0 0,-1-1 1 0 0,-1-2-1 0 0,-1 0 0 0 0,-52 28 1 0 0,35-19 11 0 0,35-22 0 0 0,0-1-1 0 0,0 0 1 0 0,0 0 0 0 0,0 0 0 0 0,-1-1-1 0 0,-13 4 1 0 0,24-12 18 0 0,1 0 0 0 0,-1 0 1 0 0,1 1-1 0 0,0-1 0 0 0,0 0 0 0 0,0 1 0 0 0,7-5 0 0 0,5-3 4 0 0,1 1-1 0 0,0 1 1 0 0,0 1 0 0 0,34-12 0 0 0,73-15 33 0 0,3 0-123 0 0,-18-2-438 0 0,91-35-3509 0 0,-168 57 2741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5.601"/>
    </inkml:context>
    <inkml:brush xml:id="br0">
      <inkml:brushProperty name="width" value="0.1" units="cm"/>
      <inkml:brushProperty name="height" value="0.1" units="cm"/>
    </inkml:brush>
  </inkml:definitions>
  <inkml:trace contextRef="#ctx0" brushRef="#br0">316 386 7905 0 0,'4'-8'130'0'0,"-1"0"0"0"0,0 1 0 0 0,0-1 0 0 0,2-15 0 0 0,-1 5 91 0 0,0 4-79 0 0,2 0-1 0 0,0 0 1 0 0,0 1 0 0 0,9-14-1 0 0,-7 15-27 0 0,-1-1 0 0 0,-1 0 0 0 0,0 0 0 0 0,7-26 0 0 0,-11 31 19 0 0,-1 1 1 0 0,1-1 0 0 0,-2 1 0 0 0,1-1 0 0 0,-1 1 0 0 0,-1-1 0 0 0,1 0-1 0 0,-4-14 1 0 0,3 19-68 0 0,0 0 0 0 0,0 0-1 0 0,0 0 1 0 0,0 0 0 0 0,-1 0-1 0 0,0 0 1 0 0,1 0 0 0 0,-1 1 0 0 0,0-1-1 0 0,0 1 1 0 0,-1-1 0 0 0,1 1-1 0 0,0 0 1 0 0,-1 0 0 0 0,1 0 0 0 0,-1 0-1 0 0,0 0 1 0 0,0 0 0 0 0,0 1-1 0 0,0-1 1 0 0,0 1 0 0 0,0 0-1 0 0,-3-1 1 0 0,-2 1-8 0 0,0 0 0 0 0,0 0 0 0 0,0 0 0 0 0,1 1 0 0 0,-1 1 0 0 0,0-1 0 0 0,0 1 0 0 0,0 0 0 0 0,0 1 0 0 0,0 0 0 0 0,1 0 0 0 0,-1 1 0 0 0,1 0 0 0 0,0 0 0 0 0,0 1 0 0 0,0 0-1 0 0,0 0 1 0 0,0 0 0 0 0,-5 6 0 0 0,-6 4 32 0 0,1 2-1 0 0,1-1 1 0 0,0 2-1 0 0,1 0 1 0 0,-18 28-1 0 0,18-22 8 0 0,0 0-1 0 0,2 1 1 0 0,-12 31-1 0 0,21-44-77 0 0,0 0-1 0 0,1 0 1 0 0,0 1-1 0 0,0-1 1 0 0,1 1-1 0 0,1-1 1 0 0,0 1 0 0 0,1 0-1 0 0,0-1 1 0 0,2 13-1 0 0,-2-20-14 0 0,1 0 0 0 0,0-1 0 0 0,0 1 0 0 0,0-1 0 0 0,0 1 0 0 0,0-1 0 0 0,1 1-1 0 0,-1-1 1 0 0,1 0 0 0 0,0 0 0 0 0,0 0 0 0 0,0 0 0 0 0,1 0 0 0 0,-1 0 0 0 0,1 0 0 0 0,-1-1-1 0 0,1 1 1 0 0,3 1 0 0 0,-2-2-8 0 0,0 0 0 0 0,0 0 0 0 0,0 0 0 0 0,0-1 0 0 0,1 0 0 0 0,-1 0 0 0 0,0 0 0 0 0,1 0 1 0 0,-1-1-1 0 0,1 0 0 0 0,-1 0 0 0 0,0 0 0 0 0,6-1 0 0 0,2-1-41 0 0,1-1 0 0 0,-1 0 1 0 0,1-1-1 0 0,-1 0 1 0 0,0-1-1 0 0,-1 0 0 0 0,1-1 1 0 0,-1 0-1 0 0,14-11 0 0 0,-10 5 14 0 0,0-1 0 0 0,-1-1-1 0 0,-1-1 1 0 0,0 0-1 0 0,-1 0 1 0 0,-1-1 0 0 0,0-1-1 0 0,-1 0 1 0 0,-1 0-1 0 0,0-1 1 0 0,-2 0 0 0 0,11-35-1 0 0,4-11 95 0 0,-22 64-61 0 0,0 0 0 0 0,0 1 0 0 0,0-1 1 0 0,0 0-1 0 0,0 0 0 0 0,0 0 0 0 0,1 1 0 0 0,-1-1 1 0 0,0 0-1 0 0,0 0 0 0 0,0 0 0 0 0,0 1 0 0 0,1-1 0 0 0,-1 0 1 0 0,0 0-1 0 0,0 0 0 0 0,1 0 0 0 0,-1 1 0 0 0,0-1 0 0 0,0 0 1 0 0,0 0-1 0 0,1 0 0 0 0,-1 0 0 0 0,0 0 0 0 0,0 0 0 0 0,1 0 1 0 0,-1 0-1 0 0,0 0 0 0 0,0 0 0 0 0,1 0 0 0 0,-1 0 1 0 0,0 0-1 0 0,0 0 0 0 0,1 0 0 0 0,-1 0 0 0 0,0 0 0 0 0,0 0 1 0 0,1 0-1 0 0,-1 0 0 0 0,0 0 0 0 0,0-1 0 0 0,1 1 0 0 0,-1 0 1 0 0,0 0-1 0 0,0 0 0 0 0,0 0 0 0 0,1-1 0 0 0,-1 1 0 0 0,0 0 1 0 0,0 0-1 0 0,0 0 0 0 0,0-1 0 0 0,1 1 0 0 0,-1 0 0 0 0,0 0 1 0 0,0 0-1 0 0,0-1 0 0 0,0 1 0 0 0,0 0 0 0 0,0 0 1 0 0,0-1-1 0 0,0 1 0 0 0,0 0 0 0 0,0-1 0 0 0,0 1 0 0 0,0 0 1 0 0,0 0-1 0 0,0-1 0 0 0,12 23 185 0 0,-11-18-153 0 0,11 26 113 0 0,-1 0-1 0 0,-2 1 1 0 0,-1 0-1 0 0,4 35 1 0 0,20 71-216 0 0,-27-123-80 0 0,0-1 0 0 0,0 1-1 0 0,1-1 1 0 0,1-1 0 0 0,1 1 0 0 0,-1-1 0 0 0,16 17-1 0 0,-8-10-644 0 0,-11-14 466 0 0,-1 0 0 0 0,1-1 0 0 0,0 1-1 0 0,1-1 1 0 0,-1 0 0 0 0,1 0 0 0 0,0 0 0 0 0,7 4 0 0 0,6-2-1021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5.991"/>
    </inkml:context>
    <inkml:brush xml:id="br0">
      <inkml:brushProperty name="width" value="0.1" units="cm"/>
      <inkml:brushProperty name="height" value="0.1" units="cm"/>
    </inkml:brush>
  </inkml:definitions>
  <inkml:trace contextRef="#ctx0" brushRef="#br0">143 96 9909 0 0,'-2'-2'106'0'0,"1"-1"-1"0"0,-1 1 1 0 0,1 0 0 0 0,-1 0 0 0 0,0-1-1 0 0,0 1 1 0 0,0 1 0 0 0,0-1 0 0 0,0 0 0 0 0,-1 0-1 0 0,1 1 1 0 0,0 0 0 0 0,-1-1 0 0 0,-4-1-1 0 0,6 3-4 0 0,-1 0 0 0 0,1-1 0 0 0,-1 1-1 0 0,1 0 1 0 0,0 0 0 0 0,-1 0-1 0 0,1 0 1 0 0,-1 0 0 0 0,1 1-1 0 0,-1-1 1 0 0,1 0 0 0 0,-1 1 0 0 0,1-1-1 0 0,-1 1 1 0 0,1-1 0 0 0,0 1-1 0 0,-1 0 1 0 0,1-1 0 0 0,0 1 0 0 0,0 0-1 0 0,-1 0 1 0 0,1 0 0 0 0,0 0-1 0 0,0 0 1 0 0,0 0 0 0 0,0 0 0 0 0,0 1-1 0 0,0 0 1 0 0,-8 12 41 0 0,0 0 0 0 0,1 0 0 0 0,1 0 1 0 0,1 1-1 0 0,0 0 0 0 0,1 1 0 0 0,0-1 0 0 0,1 1 0 0 0,1 0 0 0 0,-1 16 1 0 0,3-22-93 0 0,0-1 1 0 0,1 0 0 0 0,0 0 0 0 0,0 1 0 0 0,1-1 0 0 0,1 0-1 0 0,-1 0 1 0 0,1 0 0 0 0,1 0 0 0 0,0 0 0 0 0,0 0 0 0 0,1-1 0 0 0,0 1-1 0 0,0-1 1 0 0,1 0 0 0 0,0 0 0 0 0,1-1 0 0 0,11 13 0 0 0,-12-16-34 0 0,0 0 1 0 0,0 0 0 0 0,0-1 0 0 0,1 0 0 0 0,0 0 0 0 0,-1 0-1 0 0,1-1 1 0 0,0 0 0 0 0,0 0 0 0 0,0 0 0 0 0,1-1 0 0 0,-1 0-1 0 0,0 0 1 0 0,0-1 0 0 0,1 0 0 0 0,-1 0 0 0 0,0 0-1 0 0,1-1 1 0 0,-1 0 0 0 0,0 0 0 0 0,10-3 0 0 0,-2 0-46 0 0,0-1 0 0 0,0 0 1 0 0,0-1-1 0 0,-1-1 1 0 0,0 0-1 0 0,0-1 0 0 0,0 0 1 0 0,10-11-1 0 0,-17 15-20 0 0,-1-1 1 0 0,1-1-1 0 0,-2 1 1 0 0,1-1-1 0 0,0 0 1 0 0,-1 0-1 0 0,0 0 0 0 0,-1-1 1 0 0,1 1-1 0 0,-1-1 1 0 0,0 0-1 0 0,-1 0 1 0 0,0 0-1 0 0,0 0 1 0 0,0 0-1 0 0,-1-1 0 0 0,0 1 1 0 0,0 0-1 0 0,-1-11 1 0 0,-1 7-8 0 0,-1 0-1 0 0,1 0 1 0 0,-2 0 0 0 0,0 0 0 0 0,0 1 0 0 0,-1-1-1 0 0,0 1 1 0 0,0 0 0 0 0,-2 0 0 0 0,1 0 0 0 0,-1 1-1 0 0,-9-11 1 0 0,6 8 2 0 0,-1 0 1 0 0,0 1-1 0 0,-1 0 0 0 0,0 1 0 0 0,-1 1 0 0 0,0 0 1 0 0,-25-15-1 0 0,32 21 27 0 0,0 1 1 0 0,-1-1 0 0 0,0 1-1 0 0,1 0 1 0 0,-1 1-1 0 0,0-1 1 0 0,0 1 0 0 0,0 0-1 0 0,0 1 1 0 0,0 0 0 0 0,0 0-1 0 0,0 0 1 0 0,0 0-1 0 0,0 1 1 0 0,1 0 0 0 0,-1 0-1 0 0,0 1 1 0 0,0-1 0 0 0,0 1-1 0 0,1 1 1 0 0,-1-1-1 0 0,-7 6 1 0 0,6-4-183 0 0,0 0 1 0 0,1 1-1 0 0,0 0 0 0 0,0 0 1 0 0,0 1-1 0 0,0-1 0 0 0,1 1 1 0 0,0 0-1 0 0,1 1 0 0 0,-1-1 1 0 0,1 1-1 0 0,0 0 0 0 0,1 0 1 0 0,0 0-1 0 0,0 0 0 0 0,-4 14 1 0 0,8-7-853 0 0,3 1-251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6.337"/>
    </inkml:context>
    <inkml:brush xml:id="br0">
      <inkml:brushProperty name="width" value="0.1" units="cm"/>
      <inkml:brushProperty name="height" value="0.1" units="cm"/>
    </inkml:brush>
  </inkml:definitions>
  <inkml:trace contextRef="#ctx0" brushRef="#br0">77 63 9909 0 0,'-12'-14'127'0'0,"6"7"285"0"0,-1 0 0 0 0,1 0 0 0 0,-1 0 0 0 0,-1 1 0 0 0,-10-7 0 0 0,18 12-378 0 0,0 1-1 0 0,-1 0 0 0 0,1 0 0 0 0,0 0 0 0 0,-1 0 0 0 0,1-1 1 0 0,0 1-1 0 0,-1 0 0 0 0,1 0 0 0 0,0 0 0 0 0,-1 0 0 0 0,1 0 0 0 0,0 0 1 0 0,-1 0-1 0 0,1 0 0 0 0,0 0 0 0 0,-1 0 0 0 0,1 0 0 0 0,0 0 1 0 0,-1 0-1 0 0,1 0 0 0 0,0 1 0 0 0,-1-1 0 0 0,1 0 0 0 0,0 0 0 0 0,-1 0 1 0 0,1 0-1 0 0,0 0 0 0 0,-1 1 0 0 0,1-1 0 0 0,0 0 0 0 0,0 0 1 0 0,-1 1-1 0 0,1-1 0 0 0,0 0 0 0 0,0 0 0 0 0,0 1 0 0 0,-1-1 0 0 0,1 0 1 0 0,0 1-1 0 0,0-1 0 0 0,0 0 0 0 0,0 1 0 0 0,0-1 0 0 0,0 0 1 0 0,-1 1-1 0 0,1-1 0 0 0,0 0 0 0 0,0 1 0 0 0,0-1 0 0 0,0 0 1 0 0,0 1-1 0 0,0-1 0 0 0,0 0 0 0 0,1 1 0 0 0,-1-1 0 0 0,0 0 0 0 0,0 1 1 0 0,0-1-1 0 0,0 0 0 0 0,0 1 0 0 0,1 0 0 0 0,4 24 137 0 0,-5-24-140 0 0,49 154 1074 0 0,42 159-721 0 0,-85-292-1075 0 0,1-1 0 0 0,17 36-1 0 0,-14-35-985 0 0,-4-12 322 0 0,3-4-156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6.704"/>
    </inkml:context>
    <inkml:brush xml:id="br0">
      <inkml:brushProperty name="width" value="0.1" units="cm"/>
      <inkml:brushProperty name="height" value="0.1" units="cm"/>
    </inkml:brush>
  </inkml:definitions>
  <inkml:trace contextRef="#ctx0" brushRef="#br0">1 3 10777 0 0,'0'0'14'0'0,"0"0"0"0"0,0-1 0 0 0,0 1 0 0 0,1 0 0 0 0,-1 0 0 0 0,0 0 0 0 0,0 0 0 0 0,1-1 0 0 0,-1 1 0 0 0,0 0 0 0 0,0 0 0 0 0,1 0 0 0 0,-1 0 0 0 0,0 0 0 0 0,0 0 0 0 0,1 0 0 0 0,-1 0 0 0 0,0 0 0 0 0,1 0-1 0 0,-1 0 1 0 0,0 0 0 0 0,0 0 0 0 0,1 0 0 0 0,-1 0 0 0 0,0 0 0 0 0,1 0 0 0 0,-1 0 0 0 0,0 0 0 0 0,0 0 0 0 0,1 0 0 0 0,-1 1 0 0 0,0-1 0 0 0,0 0 0 0 0,1 0 0 0 0,-1 0 0 0 0,0 0 0 0 0,0 1 0 0 0,0-1 0 0 0,1 0 0 0 0,-1 0 0 0 0,0 1 0 0 0,0-1 0 0 0,0 0 0 0 0,0 0 0 0 0,0 0 0 0 0,1 1 0 0 0,-1-1 0 0 0,0 0 0 0 0,0 1 0 0 0,0-1 0 0 0,0 0 0 0 0,0 0 0 0 0,0 1 0 0 0,0-1 0 0 0,0 0 0 0 0,0 0 0 0 0,0 1 0 0 0,0-1 0 0 0,0 0-1 0 0,0 1 1 0 0,1 24 814 0 0,-1-21-699 0 0,5 91 1373 0 0,4-1 0 0 0,24 103 0 0 0,-5-37-1277 0 0,-5-9-2479 0 0,-20-103 688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09.284"/>
    </inkml:context>
    <inkml:brush xml:id="br0">
      <inkml:brushProperty name="width" value="0.1" units="cm"/>
      <inkml:brushProperty name="height" value="0.1" units="cm"/>
    </inkml:brush>
  </inkml:definitions>
  <inkml:trace contextRef="#ctx0" brushRef="#br0">31 1 5817 0 0,'-2'0'63'0'0,"1"0"1"0"0,0 0 0 0 0,-1 0-1 0 0,1 1 1 0 0,0-1 0 0 0,-1 1 0 0 0,1-1-1 0 0,0 1 1 0 0,0-1 0 0 0,-1 1 0 0 0,1 0-1 0 0,0-1 1 0 0,-1 2 0 0 0,-8 3 562 0 0,10-5-609 0 0,0 0-1 0 0,0 0 0 0 0,0 0 0 0 0,0 0 1 0 0,0 0-1 0 0,0 0 0 0 0,0 0 0 0 0,0-1 0 0 0,0 1 1 0 0,0 0-1 0 0,0 0 0 0 0,0 0 0 0 0,0 0 1 0 0,0 0-1 0 0,0 0 0 0 0,0 0 0 0 0,0 0 1 0 0,0 0-1 0 0,0-1 0 0 0,0 1 0 0 0,0 0 1 0 0,0 0-1 0 0,0 0 0 0 0,0 0 0 0 0,0 0 1 0 0,0 0-1 0 0,0 0 0 0 0,0 0 0 0 0,0 0 0 0 0,0 0 1 0 0,0 0-1 0 0,0-1 0 0 0,0 1 0 0 0,0 0 1 0 0,0 0-1 0 0,-1 0 0 0 0,1 0 0 0 0,0 0 1 0 0,0 0-1 0 0,0 0 0 0 0,0 0 0 0 0,0 0 1 0 0,0 0-1 0 0,0 0 0 0 0,0 0 0 0 0,0 0 0 0 0,0 0 1 0 0,-1 0-1 0 0,1 0 0 0 0,9-5 522 0 0,-8 5-373 0 0,1-1 35 0 0,-1 0-109 0 0,1 1 0 0 0,-1-1 0 0 0,1 1-1 0 0,-1-1 1 0 0,1 1 0 0 0,-1 0 0 0 0,1 0-1 0 0,-1-1 1 0 0,1 1 0 0 0,-1 0 0 0 0,1 0-1 0 0,-1 0 1 0 0,1 1 0 0 0,-1-1 0 0 0,1 0 0 0 0,-1 1-1 0 0,1-1 1 0 0,-1 1 0 0 0,1-1 0 0 0,-1 1-1 0 0,0-1 1 0 0,1 1 0 0 0,-1 0 0 0 0,0 0-1 0 0,1 0 1 0 0,-1 0 0 0 0,0 0 0 0 0,0 0-1 0 0,2 2 1 0 0,24 24 489 0 0,-1 1 0 0 0,-1 1 0 0 0,38 57 0 0 0,-60-81-568 0 0,-1-1-7 0 0,0 0 0 0 0,0 0-1 0 0,1-1 1 0 0,0 1 0 0 0,-1-1 0 0 0,1 1 0 0 0,0-1-1 0 0,1 0 1 0 0,-1 0 0 0 0,1 0 0 0 0,-1-1-1 0 0,8 5 1 0 0,-10-7-11 0 0,-1 0-1 0 0,1 0 0 0 0,0 0 0 0 0,-1 0 1 0 0,1 0-1 0 0,-1 0 0 0 0,1-1 0 0 0,-1 1 1 0 0,1 0-1 0 0,-1 0 0 0 0,1 0 1 0 0,-1 0-1 0 0,1-1 0 0 0,-1 1 0 0 0,1 0 1 0 0,-1-1-1 0 0,1 1 0 0 0,-1 0 0 0 0,1-1 1 0 0,-1 1-1 0 0,0-1 0 0 0,1 1 0 0 0,-1 0 1 0 0,0-1-1 0 0,1 1 0 0 0,-1-1 1 0 0,0 0-1 0 0,9-16-284 0 0,-7 12 217 0 0,6-12-160 0 0,-1-1 0 0 0,-1 0 0 0 0,-1-1 0 0 0,4-22 0 0 0,-4 14-173 0 0,-3 13-157 0 0,-2 14 548 0 0,0 0 0 0 0,0 0 0 0 0,0 0 0 0 0,0 0 0 0 0,0-1 0 0 0,0 1 0 0 0,0 0 0 0 0,-1 0 0 0 0,1 0-1 0 0,0 0 1 0 0,0 0 0 0 0,0 0 0 0 0,0 0 0 0 0,0 0 0 0 0,0 0 0 0 0,0 0 0 0 0,0 0 0 0 0,0 0 0 0 0,0 0 0 0 0,-1 0 0 0 0,1 0 0 0 0,0 0 0 0 0,0 0 0 0 0,0 0 0 0 0,0 0 0 0 0,0 0 0 0 0,0 0 0 0 0,0 0 0 0 0,0 0 0 0 0,-1 0 0 0 0,1 0 0 0 0,0 0 0 0 0,0 0 0 0 0,0 0 0 0 0,0 0 0 0 0,0 0 0 0 0,0 0 0 0 0,0 0 0 0 0,0 0-1 0 0,0 0 1 0 0,0 0 0 0 0,-1 0 0 0 0,1 0 0 0 0,0 1 0 0 0,0-1 0 0 0,0 0 0 0 0,0 0 0 0 0,0 0 0 0 0,0 0 0 0 0,0 0 0 0 0,0 0 0 0 0,0 0 0 0 0,0 0 0 0 0,0 1 0 0 0,-12 19-1711 0 0,9-14 1032 0 0,-5 0-213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5.438"/>
    </inkml:context>
    <inkml:brush xml:id="br0">
      <inkml:brushProperty name="width" value="0.1" units="cm"/>
      <inkml:brushProperty name="height" value="0.1" units="cm"/>
    </inkml:brush>
  </inkml:definitions>
  <inkml:trace contextRef="#ctx0" brushRef="#br0">563 62 6881 0 0,'-26'-7'142'0'0,"-1"1"1"0"0,0 1 0 0 0,0 1 0 0 0,-1 2 0 0 0,1 0 0 0 0,-1 2 0 0 0,1 1 0 0 0,0 1-1 0 0,-1 2 1 0 0,-30 7 0 0 0,46-7 4 0 0,0 0 0 0 0,1 0-1 0 0,-1 1 1 0 0,1 0 0 0 0,0 1 0 0 0,1 1-1 0 0,0 0 1 0 0,0 0 0 0 0,0 1 0 0 0,1 0-1 0 0,-17 18 1 0 0,16-13-40 0 0,0 0 0 0 0,2 0 0 0 0,-1 1 0 0 0,1 0 0 0 0,1 0 0 0 0,1 1 0 0 0,0 0 0 0 0,-7 28 0 0 0,9-27-47 0 0,1 1 0 0 0,1 0 0 0 0,1 0 0 0 0,0 0 0 0 0,1 0 0 0 0,0-1 0 0 0,2 1 0 0 0,4 21 0 0 0,-3-25-15 0 0,0 0 0 0 0,1-1 0 0 0,1 1 0 0 0,0-1-1 0 0,0 0 1 0 0,1-1 0 0 0,1 1 0 0 0,0-1 0 0 0,1 0-1 0 0,17 19 1 0 0,-9-16 16 0 0,1 0-1 0 0,0-1 1 0 0,1 0-1 0 0,1-2 1 0 0,-1 0 0 0 0,2-1-1 0 0,0-1 1 0 0,0-1-1 0 0,0 0 1 0 0,1-2-1 0 0,0-1 1 0 0,0 0-1 0 0,30 2 1 0 0,-4-3-37 0 0,0-2 1 0 0,0-2-1 0 0,0-2 0 0 0,0-2 1 0 0,53-12-1 0 0,-67 9-13 0 0,-1-1-1 0 0,0-2 0 0 0,60-27 1 0 0,-76 29-8 0 0,-1 0 1 0 0,-1 0-1 0 0,0-1 1 0 0,0-1 0 0 0,0-1-1 0 0,-2 0 1 0 0,1 0-1 0 0,-1-1 1 0 0,17-23 0 0 0,-25 29-11 0 0,-1-1 0 0 0,1 1 0 0 0,-1-1 0 0 0,0 0 0 0 0,0 0 0 0 0,-1 0 0 0 0,0 0 0 0 0,0-1 0 0 0,-1 1 0 0 0,0 0 0 0 0,0-9 0 0 0,-1 4-7 0 0,0 0 1 0 0,-1 1-1 0 0,-1-1 1 0 0,0 1-1 0 0,-1-1 1 0 0,-5-15-1 0 0,-5-4-27 0 0,-2-1-1 0 0,0 2 0 0 0,-36-50 1 0 0,39 61 31 0 0,-1 2 0 0 0,-1 0 1 0 0,0 0-1 0 0,-1 1 0 0 0,-1 1 1 0 0,-1 1-1 0 0,-26-19 0 0 0,33 27 1 0 0,1 0 0 0 0,-1 1 0 0 0,0 0-1 0 0,-1 1 1 0 0,1 0 0 0 0,-1 1-1 0 0,1 0 1 0 0,-1 1 0 0 0,0 0-1 0 0,0 0 1 0 0,0 1 0 0 0,0 1 0 0 0,0 0-1 0 0,-1 0 1 0 0,1 1 0 0 0,-17 4-1 0 0,16-3-188 0 0,1 1 0 0 0,0 0-1 0 0,0 1 1 0 0,1 0 0 0 0,-1 1-1 0 0,1 0 1 0 0,0 1 0 0 0,0 0-1 0 0,1 0 1 0 0,-1 1 0 0 0,1 0-1 0 0,1 1 1 0 0,0 0 0 0 0,0 0-1 0 0,0 1 1 0 0,1 0 0 0 0,0 0-1 0 0,1 0 1 0 0,0 1-1 0 0,0 0 1 0 0,-4 14 0 0 0,1 1-758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6.130"/>
    </inkml:context>
    <inkml:brush xml:id="br0">
      <inkml:brushProperty name="width" value="0.1" units="cm"/>
      <inkml:brushProperty name="height" value="0.1" units="cm"/>
    </inkml:brush>
  </inkml:definitions>
  <inkml:trace contextRef="#ctx0" brushRef="#br0">306 77 8265 0 0,'2'-3'52'0'0,"-1"-1"-1"0"0,1 0 1 0 0,-1 1 0 0 0,0-1 0 0 0,0 0 0 0 0,0 0 0 0 0,0 0 0 0 0,-1 0-1 0 0,1-6 1 0 0,-1 7 173 0 0,0-1 0 0 0,0 0 0 0 0,1 1 0 0 0,-1-1 1 0 0,1 1-1 0 0,0-1 0 0 0,2-3 0 0 0,-55 97 465 0 0,45-76-686 0 0,-17 36 17 0 0,-35 100 0 0 0,-14 85 0 0 0,-20 79-69 0 0,90-306 51 0 0,-7 37-10 0 0,10-41 7 0 0,-1-1 0 0 0,1 0 0 0 0,0 1 1 0 0,0-1-1 0 0,0 1 0 0 0,0-1 0 0 0,1 0 0 0 0,0 1 1 0 0,-1-1-1 0 0,3 6 0 0 0,-2-8-2 0 0,-1-1 0 0 0,0 1 0 0 0,1-1 0 0 0,-1 1 0 0 0,0-1 0 0 0,1 0 0 0 0,-1 1 0 0 0,1-1 0 0 0,-1 0 0 0 0,1 1 0 0 0,-1-1 0 0 0,1 0 0 0 0,-1 1 0 0 0,1-1-1 0 0,-1 0 1 0 0,1 0 0 0 0,-1 0 0 0 0,1 1 0 0 0,-1-1 0 0 0,1 0 0 0 0,0 0 0 0 0,-1 0 0 0 0,1 0 0 0 0,-1 0 0 0 0,1 0 0 0 0,0 0 0 0 0,-1 0 0 0 0,1 0 0 0 0,-1 0 0 0 0,1-1 0 0 0,-1 1 0 0 0,1 0 0 0 0,-1 0 0 0 0,1 0 0 0 0,-1-1 0 0 0,1 1 0 0 0,-1 0 0 0 0,1-1 0 0 0,0 1 0 0 0,22-17-90 0 0,-20 14 72 0 0,90-85-380 0 0,-9 7 220 0 0,-70 69 172 0 0,0 1 1 0 0,1 1-1 0 0,1 0 1 0 0,21-10-1 0 0,-29 16 34 0 0,1 1 0 0 0,-1 1 0 0 0,0 0 0 0 0,1 0 0 0 0,-1 0 0 0 0,1 1 0 0 0,0 0 0 0 0,-1 1 0 0 0,1 0 0 0 0,0 1 0 0 0,-1-1 0 0 0,1 1 0 0 0,0 1 0 0 0,-1 0 0 0 0,15 5 0 0 0,6 5 143 0 0,0 1-1 0 0,0 1 0 0 0,26 19 1 0 0,1-1 97 0 0,-47-27-198 0 0,1 0-1 0 0,0-1 1 0 0,0 0-1 0 0,0-1 1 0 0,0 0-1 0 0,0-1 1 0 0,1 0-1 0 0,-1-1 1 0 0,1 0-1 0 0,0 0 1 0 0,19-3-1 0 0,-24 2-62 0 0,0-1 0 0 0,0 0 0 0 0,-1-1 0 0 0,1 1 0 0 0,0-1 0 0 0,-1 0 0 0 0,1-1 0 0 0,-1 0 0 0 0,0 1 0 0 0,0-1 0 0 0,0-1 0 0 0,0 1 0 0 0,0-1 0 0 0,-1 0 0 0 0,0 0 0 0 0,0 0 0 0 0,0-1 0 0 0,0 1 0 0 0,-1-1 0 0 0,1 0 0 0 0,-1 0 0 0 0,3-8 0 0 0,-1 1-8 0 0,-1-1 1 0 0,0 1-1 0 0,-1-1 1 0 0,-1 0-1 0 0,0 0 1 0 0,-1 0-1 0 0,0 0 1 0 0,-1 0-1 0 0,-2-20 1 0 0,-2 0-82 0 0,-1 1 0 0 0,-17-52 0 0 0,15 60-7 0 0,-1-1 1 0 0,-1 1-1 0 0,-1 0 1 0 0,-1 1-1 0 0,-1 0 1 0 0,-2 1-1 0 0,0 1 1 0 0,-1 0-1 0 0,-1 0 1 0 0,-30-29-1 0 0,-7 12-3952 0 0,49 34 3059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6.722"/>
    </inkml:context>
    <inkml:brush xml:id="br0">
      <inkml:brushProperty name="width" value="0.1" units="cm"/>
      <inkml:brushProperty name="height" value="0.1" units="cm"/>
    </inkml:brush>
  </inkml:definitions>
  <inkml:trace contextRef="#ctx0" brushRef="#br0">1 112 6469 0 0,'1'0'67'0'0,"0"-1"1"0"0,-1 1 0 0 0,1-1 0 0 0,0 1 0 0 0,0-1 0 0 0,-1 0 0 0 0,1 1-1 0 0,0-1 1 0 0,-1 0 0 0 0,1 0 0 0 0,0 1 0 0 0,-1-1 0 0 0,1 0 0 0 0,-1 0-1 0 0,0 0 1 0 0,1 0 0 0 0,-1 0 0 0 0,0 0 0 0 0,1 0 0 0 0,-1 0-1 0 0,0 0 1 0 0,0 0 0 0 0,0 0 0 0 0,0 0 0 0 0,0-1 0 0 0,2 2 503 0 0,0 0-521 0 0,-1 0 1 0 0,0 0-1 0 0,1 0 0 0 0,-1 0 1 0 0,1 0-1 0 0,-1 0 0 0 0,0 0 1 0 0,1 1-1 0 0,-1-1 0 0 0,0 0 1 0 0,1 1-1 0 0,-1-1 0 0 0,0 1 1 0 0,2 1-1 0 0,3 2 27 0 0,1-1-1 0 0,-1 0 1 0 0,0 0-1 0 0,1 0 1 0 0,0-1 0 0 0,0 0-1 0 0,0 0 1 0 0,13 1 0 0 0,-3-1 92 0 0,0-1 1 0 0,28-2-1 0 0,-30 0-100 0 0,0-1 0 0 0,0-1 1 0 0,-1 0-1 0 0,1-1 0 0 0,17-7 1 0 0,-25 8-69 0 0,0 0 0 0 0,0 0 1 0 0,-1-1-1 0 0,0 0 1 0 0,1 0-1 0 0,-1 0 1 0 0,-1-1-1 0 0,1 0 1 0 0,-1 0-1 0 0,0 0 1 0 0,0-1-1 0 0,7-10 1 0 0,-12 15-19 0 0,1 0 1 0 0,0 0-1 0 0,-1 0 1 0 0,1-1-1 0 0,-1 1 0 0 0,1 0 1 0 0,-1 0-1 0 0,0 0 1 0 0,0-1-1 0 0,1 1 1 0 0,-1 0-1 0 0,0-1 1 0 0,0 1-1 0 0,0 0 1 0 0,0 0-1 0 0,-1-1 0 0 0,1 1 1 0 0,-1-2-1 0 0,1 2-20 0 0,0 1 0 0 0,0-1 0 0 0,-1 1 0 0 0,1 0 0 0 0,0-1 0 0 0,-1 1 0 0 0,1 0 0 0 0,0-1 0 0 0,-1 1-1 0 0,1 0 1 0 0,0 0 0 0 0,-1-1 0 0 0,1 1 0 0 0,-1 0 0 0 0,1 0 0 0 0,0 0 0 0 0,-1 0 0 0 0,1-1 0 0 0,-1 1 0 0 0,1 0-1 0 0,-1 0 1 0 0,1 0 0 0 0,-1 0 0 0 0,1 0 0 0 0,0 0 0 0 0,-1 0 0 0 0,1 0 0 0 0,-1 0 0 0 0,1 0 0 0 0,-1 1 0 0 0,1-1-1 0 0,-1 0 1 0 0,1 0 0 0 0,0 0 0 0 0,-1 0 0 0 0,1 1 0 0 0,-1-1 0 0 0,1 0 0 0 0,0 0 0 0 0,-1 1 0 0 0,1-1 0 0 0,0 0 0 0 0,-1 1-1 0 0,1-1 1 0 0,0 0 0 0 0,-1 1 0 0 0,-15 4-1789 0 0,7 0 931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7.183"/>
    </inkml:context>
    <inkml:brush xml:id="br0">
      <inkml:brushProperty name="width" value="0.1" units="cm"/>
      <inkml:brushProperty name="height" value="0.1" units="cm"/>
    </inkml:brush>
  </inkml:definitions>
  <inkml:trace contextRef="#ctx0" brushRef="#br0">41 0 8133 0 0,'-41'19'15'0'0,"42"-16"-14"0"0,-1 0 1 0 0,1 0-1 0 0,-1 0 0 0 0,1 0 0 0 0,0-1 1 0 0,0 1-1 0 0,0 0 0 0 0,3 4 0 0 0,-3-6-53 0 0,0 0 0 0 0,-1-1-1 0 0,1 1 1 0 0,0 0-1 0 0,0 0 1 0 0,0-1-1 0 0,-1 1 1 0 0,1 0 0 0 0,0-1-1 0 0,0 1 1 0 0,0-1-1 0 0,0 1 1 0 0,0-1-1 0 0,0 0 1 0 0,1 1 0 0 0,-1-1-1 0 0,0 0 1 0 0,0 0-1 0 0,0 0 1 0 0,0 0-1 0 0,0 0 1 0 0,0 0 0 0 0,0 0-1 0 0,0 0 1 0 0,0 0-1 0 0,1 0 1 0 0,-1-1-1 0 0,0 1 1 0 0,0 0 0 0 0,0-1-1 0 0,0 1 1 0 0,2-2-1 0 0,1 1-707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6.256"/>
    </inkml:context>
    <inkml:brush xml:id="br0">
      <inkml:brushProperty name="width" value="0.1" units="cm"/>
      <inkml:brushProperty name="height" value="0.1" units="cm"/>
    </inkml:brush>
  </inkml:definitions>
  <inkml:trace contextRef="#ctx0" brushRef="#br0">205 358 6469 0 0,'0'0'38'0'0,"24"-7"1667"0"0,-22 6-1575 0 0,-1 0-1 0 0,1 0 1 0 0,0 0 0 0 0,-1 1-1 0 0,0-1 1 0 0,1-1 0 0 0,-1 1 0 0 0,1 0-1 0 0,-1 0 1 0 0,0 0 0 0 0,0-1 0 0 0,0 1-1 0 0,0-1 1 0 0,0 1 0 0 0,0-1-1 0 0,0 1 1 0 0,0-1 0 0 0,0 1 0 0 0,-1-1-1 0 0,1 0 1 0 0,0-2 0 0 0,-1-3 178 0 0,1 0-1 0 0,1 0 1 0 0,-1 0 0 0 0,1 0 0 0 0,0 1 0 0 0,1-1 0 0 0,-1 1-1 0 0,1 0 1 0 0,1-1 0 0 0,-1 1 0 0 0,1 0 0 0 0,0 1 0 0 0,9-11-1 0 0,-4 6-300 0 0,-1-1-1 0 0,0 0 0 0 0,-1 0 0 0 0,0-1 0 0 0,6-15 0 0 0,-8 17 6 0 0,-3 4-15 0 0,0-1 0 0 0,0 1 0 0 0,-1 0-1 0 0,1 0 1 0 0,-2-1 0 0 0,1 1 0 0 0,-1-1 0 0 0,0 1 0 0 0,0 0-1 0 0,0-1 1 0 0,-1 1 0 0 0,0-1 0 0 0,-1 1 0 0 0,1 0 0 0 0,-4-7-1 0 0,4 12 2 0 0,0-1 0 0 0,-1 0 0 0 0,1 1-1 0 0,-1 0 1 0 0,1-1 0 0 0,-1 1 0 0 0,0 0 0 0 0,0 0-1 0 0,0 0 1 0 0,1 0 0 0 0,-1 0 0 0 0,0 0-1 0 0,0 0 1 0 0,0 1 0 0 0,0-1 0 0 0,0 1-1 0 0,-1-1 1 0 0,1 1 0 0 0,0 0 0 0 0,0 0-1 0 0,0 0 1 0 0,0 0 0 0 0,0 0 0 0 0,0 1-1 0 0,0-1 1 0 0,-1 0 0 0 0,1 1 0 0 0,0 0 0 0 0,-2 0-1 0 0,-5 2 0 0 0,-1 1 0 0 0,1 0 0 0 0,0 0 0 0 0,-16 10 0 0 0,1 4 61 0 0,0 1 0 0 0,1 1 0 0 0,1 2 0 0 0,1 0-1 0 0,1 0 1 0 0,1 2 0 0 0,1 1 0 0 0,-22 38-1 0 0,37-56-34 0 0,-1-1-1 0 0,1 1 0 0 0,1 0 0 0 0,-1-1 0 0 0,1 1 0 0 0,0 1 0 0 0,1-1 0 0 0,-1 0 1 0 0,1 0-1 0 0,1 1 0 0 0,0 10 0 0 0,0-15-8 0 0,1 0 0 0 0,-1 0 0 0 0,1 0-1 0 0,0 0 1 0 0,0 1 0 0 0,0-2 0 0 0,1 1 0 0 0,-1 0 0 0 0,1 0 0 0 0,-1 0-1 0 0,1-1 1 0 0,0 1 0 0 0,0-1 0 0 0,0 1 0 0 0,0-1 0 0 0,1 0 0 0 0,-1 0-1 0 0,1 0 1 0 0,-1 0 0 0 0,1 0 0 0 0,0 0 0 0 0,-1-1 0 0 0,1 1 0 0 0,0-1-1 0 0,0 0 1 0 0,0 0 0 0 0,0 0 0 0 0,5 0 0 0 0,2 1-3 0 0,0-1 0 0 0,0 0 0 0 0,0-1 0 0 0,0 0 0 0 0,0 0 0 0 0,0-1 0 0 0,0-1 0 0 0,11-2 1 0 0,-4 0-8 0 0,0-1 0 0 0,0-1 0 0 0,27-13 0 0 0,-29 10-22 0 0,0 1-1 0 0,-1-2 1 0 0,-1 0 0 0 0,0 0 0 0 0,0-1-1 0 0,-1-1 1 0 0,14-16 0 0 0,-9 6-70 0 0,-2 0 0 0 0,0-1-1 0 0,20-43 1 0 0,-27 48 66 0 0,-4 8 18 0 0,0 1 0 0 0,0 1 0 0 0,1-1 1 0 0,10-13-1 0 0,-15 22 3 0 0,0 0-1 0 0,0 0 1 0 0,0 0 0 0 0,0-1 0 0 0,0 1 0 0 0,1 0-1 0 0,-1 0 1 0 0,0 0 0 0 0,0 0 0 0 0,0 0 0 0 0,0 0-1 0 0,0 0 1 0 0,0-1 0 0 0,1 1 0 0 0,-1 0 0 0 0,0 0-1 0 0,0 0 1 0 0,0 0 0 0 0,0 0 0 0 0,0 0 0 0 0,1 0-1 0 0,-1 0 1 0 0,0 0 0 0 0,0 0 0 0 0,0 0 0 0 0,1 0-1 0 0,-1 0 1 0 0,0 0 0 0 0,0 0 0 0 0,0 0 0 0 0,0 0-1 0 0,1 0 1 0 0,-1 0 0 0 0,0 0 0 0 0,0 0 0 0 0,0 0 0 0 0,0 0-1 0 0,0 0 1 0 0,1 0 0 0 0,-1 1 0 0 0,0-1 0 0 0,0 0-1 0 0,0 0 1 0 0,0 0 0 0 0,0 0 0 0 0,0 0 0 0 0,1 0-1 0 0,-1 0 1 0 0,0 1 0 0 0,0-1 0 0 0,0 0 0 0 0,0 0-1 0 0,0 0 1 0 0,0 0 0 0 0,0 1 0 0 0,4 15-29 0 0,-3 24 28 0 0,-1-38 3 0 0,0-1-1 0 0,6 194 130 0 0,-4-183-120 0 0,0 0 0 0 0,0 1 0 0 0,1-1 0 0 0,1-1 0 0 0,0 1 0 0 0,0 0 0 0 0,1-1 0 0 0,1 0 0 0 0,0 0 0 0 0,10 14 0 0 0,-13-22-97 0 0,0-1 0 0 0,0 1-1 0 0,0-1 1 0 0,1 1 0 0 0,-1-1-1 0 0,1 0 1 0 0,-1 0 0 0 0,1 0-1 0 0,0-1 1 0 0,7 3 0 0 0,41 8-2404 0 0,-51-12 2426 0 0,35-1-2764 0 0,-21-2 1102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7.510"/>
    </inkml:context>
    <inkml:brush xml:id="br0">
      <inkml:brushProperty name="width" value="0.1" units="cm"/>
      <inkml:brushProperty name="height" value="0.1" units="cm"/>
    </inkml:brush>
  </inkml:definitions>
  <inkml:trace contextRef="#ctx0" brushRef="#br0">11 24 7165 0 0,'-9'-12'1884'0'0,"9"11"-1866"0"0,0 1 0 0 0,0 0 0 0 0,0 0-1 0 0,0-1 1 0 0,-1 1 0 0 0,1 0-1 0 0,0 0 1 0 0,0-1 0 0 0,0 1-1 0 0,0 0 1 0 0,0-1 0 0 0,0 1-1 0 0,0 0 1 0 0,0 0 0 0 0,0-1-1 0 0,0 1 1 0 0,0 0 0 0 0,0-1 0 0 0,0 1-1 0 0,0 0 1 0 0,0-1 0 0 0,0 1-1 0 0,0 0 1 0 0,0 0 0 0 0,0-1-1 0 0,1 1 1 0 0,-1 0 0 0 0,0 0-1 0 0,0-1 1 0 0,0 1 0 0 0,0 0-1 0 0,1 0 1 0 0,-1-1 0 0 0,0 1 0 0 0,0 0-1 0 0,0 0 1 0 0,1 0 0 0 0,-1-1-1 0 0,0 1 1 0 0,0 0 0 0 0,1 0-1 0 0,-1 0 1 0 0,0 0 0 0 0,1 0-1 0 0,-1 0 1 0 0,0-1 0 0 0,0 1-1 0 0,1 0 1 0 0,-1 0 0 0 0,0 0-1 0 0,1 0 1 0 0,-1 0 0 0 0,0 0 0 0 0,1 0-1 0 0,1 2-764 0 0,-2-2 722 0 0,0 0 0 0 0,0 1-1 0 0,0-1 1 0 0,0 0 0 0 0,0 0-1 0 0,1 0 1 0 0,-1 0-1 0 0,0 0 1 0 0,0 0 0 0 0,0 0-1 0 0,1 0 1 0 0,-1 0 0 0 0,0 1-1 0 0,0-1 1 0 0,0 0 0 0 0,1 0-1 0 0,-1 0 1 0 0,0 0-1 0 0,0 0 1 0 0,0 0 0 0 0,1 0-1 0 0,-1 0 1 0 0,0 0 0 0 0,0 0-1 0 0,0-1 1 0 0,0 1-1 0 0,1 0 1 0 0,-1 0 0 0 0,0 0-1 0 0,0 0 1 0 0,0 0 0 0 0,1 0-1 0 0,-1 0 1 0 0,0 0-1 0 0,0-1 1 0 0,6 1-710 0 0,0 3-295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8.168"/>
    </inkml:context>
    <inkml:brush xml:id="br0">
      <inkml:brushProperty name="width" value="0.1" units="cm"/>
      <inkml:brushProperty name="height" value="0.1" units="cm"/>
    </inkml:brush>
  </inkml:definitions>
  <inkml:trace contextRef="#ctx0" brushRef="#br0">43 370 8429 0 0,'-1'-1'55'0'0,"1"1"1"0"0,-1-1 0 0 0,0 0 0 0 0,1 0-1 0 0,-1 1 1 0 0,1-1 0 0 0,-1 0-1 0 0,1 0 1 0 0,-1 0 0 0 0,1 0-1 0 0,-1 0 1 0 0,1 0 0 0 0,0 0 0 0 0,-1 0-1 0 0,1 0 1 0 0,0 0 0 0 0,0 0-1 0 0,0 0 1 0 0,0 0 0 0 0,0-1-1 0 0,0-2 892 0 0,4 21-734 0 0,9 59-10 0 0,-4 1-1 0 0,-3 0 0 0 0,-7 135 1 0 0,1-197-201 0 0,0-6 69 0 0,-2-19 46 0 0,-13-91-20 0 0,-7-93-232 0 0,19 121 121 0 0,0-119-16 0 0,4 171 23 0 0,1 1 1 0 0,0-1 0 0 0,2 1-1 0 0,0 0 1 0 0,2 0 0 0 0,9-24-1 0 0,-13 38 5 0 0,1 0 0 0 0,0 1 0 0 0,0-1 0 0 0,0 1 0 0 0,0 0 0 0 0,1 0 0 0 0,0 0 0 0 0,0 1 0 0 0,0-1 0 0 0,0 1 0 0 0,1 0 0 0 0,0 0-1 0 0,0 1 1 0 0,0-1 0 0 0,0 1 0 0 0,0 0 0 0 0,1 0 0 0 0,0 1 0 0 0,-1 0 0 0 0,1 0 0 0 0,0 0 0 0 0,0 1 0 0 0,0 0 0 0 0,0 0 0 0 0,8-1 0 0 0,-6 2-1 0 0,-1 0 0 0 0,1 1-1 0 0,-1 0 1 0 0,0 0 0 0 0,0 0 0 0 0,1 1 0 0 0,-1 0 0 0 0,0 0 0 0 0,0 1 0 0 0,0 0 0 0 0,-1 0 0 0 0,1 1-1 0 0,-1 0 1 0 0,8 5 0 0 0,-10-5 4 0 0,1 0-1 0 0,-1 1 1 0 0,0-1-1 0 0,0 1 1 0 0,-1 0 0 0 0,1 0-1 0 0,-1 0 1 0 0,0 0-1 0 0,0 1 1 0 0,-1-1-1 0 0,1 1 1 0 0,-1-1-1 0 0,-1 1 1 0 0,1 0-1 0 0,-1 0 1 0 0,0 0 0 0 0,1 11-1 0 0,-2-5-1 0 0,-1 1-1 0 0,0-1 1 0 0,-1 0-1 0 0,0 0 1 0 0,-1 0-1 0 0,0 0 1 0 0,-1 0-1 0 0,0 0 1 0 0,-1-1-1 0 0,0 0 1 0 0,-1 0-1 0 0,0 0 1 0 0,-9 11-1 0 0,-12 12 11 0 0,-1-1-1 0 0,-46 41 1 0 0,36-36 9 0 0,16-16-17 0 0,-1-1 0 0 0,-1-1 0 0 0,-27 17 0 0 0,48-32 18 0 0,12-2-11 0 0,24 2-11 0 0,-3-1-3 0 0,29 13-3 0 0,88 39 0 0 0,-48-17-67 0 0,-71-27-109 0 0,29 8-1153 0 0,-53-19 1079 0 0,1 0-1 0 0,-1 0 0 0 0,1 0 1 0 0,-1-1-1 0 0,1 0 1 0 0,0 0-1 0 0,-1 0 1 0 0,1 0-1 0 0,-1-1 1 0 0,8-2-1 0 0,0-2-641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8.531"/>
    </inkml:context>
    <inkml:brush xml:id="br0">
      <inkml:brushProperty name="width" value="0.1" units="cm"/>
      <inkml:brushProperty name="height" value="0.1" units="cm"/>
    </inkml:brush>
  </inkml:definitions>
  <inkml:trace contextRef="#ctx0" brushRef="#br0">174 198 6597 0 0,'-120'-153'3647'0'0,"120"152"-3612"0"0,0 0 0 0 0,-1 1 1 0 0,1-1-1 0 0,-1 0 0 0 0,1 1 0 0 0,-1-1 0 0 0,1 1 0 0 0,-1-1 0 0 0,0 1 0 0 0,1-1 0 0 0,-1 1 0 0 0,0-1 0 0 0,1 1 0 0 0,-1 0 1 0 0,0 0-1 0 0,1-1 0 0 0,-1 1 0 0 0,0 0 0 0 0,0 0 0 0 0,1-1 0 0 0,-1 1 0 0 0,0 0 0 0 0,0 0 0 0 0,0 0 0 0 0,1 0 1 0 0,-2 1-1 0 0,1-1-8 0 0,0 1 1 0 0,0-1 0 0 0,0 1 0 0 0,0 0-1 0 0,0 0 1 0 0,0 0 0 0 0,1-1 0 0 0,-1 1-1 0 0,0 0 1 0 0,0 0 0 0 0,1 0 0 0 0,-1 0-1 0 0,1 0 1 0 0,-1 0 0 0 0,0 2 0 0 0,-3 9 70 0 0,1-1 0 0 0,-3 23 1 0 0,4-23 38 0 0,-1 8 15 0 0,1 0-1 0 0,1 0 0 0 0,0 0 0 0 0,3 31 1 0 0,0-40-104 0 0,-1 1 1 0 0,1-1 0 0 0,0 0 0 0 0,1 1 0 0 0,1-1 0 0 0,-1 0 0 0 0,2 0 0 0 0,-1-1 0 0 0,12 18 0 0 0,-15-26-28 0 0,0 1 1 0 0,1-1 0 0 0,-1 1-1 0 0,0-1 1 0 0,1 1-1 0 0,-1-1 1 0 0,1 0-1 0 0,-1 0 1 0 0,1 0 0 0 0,0 0-1 0 0,-1 0 1 0 0,1 0-1 0 0,0 0 1 0 0,0 0-1 0 0,0-1 1 0 0,0 1-1 0 0,0-1 1 0 0,0 1 0 0 0,-1-1-1 0 0,1 0 1 0 0,3 0-1 0 0,-2 0-14 0 0,1-1-1 0 0,0 1 0 0 0,-1-1 0 0 0,1 0 0 0 0,-1-1 1 0 0,1 1-1 0 0,-1 0 0 0 0,0-1 0 0 0,1 0 0 0 0,4-3 1 0 0,5-5-183 0 0,-1-1 1 0 0,1 0 0 0 0,19-24-1 0 0,-24 26-2 0 0,-1-1-1 0 0,0 0 0 0 0,0 0 1 0 0,-1 0-1 0 0,6-13 1 0 0,-9 16 109 0 0,-1 0 1 0 0,0-1 0 0 0,0 1 0 0 0,0-1 0 0 0,-1 1-1 0 0,0-1 1 0 0,-1 1 0 0 0,0-1 0 0 0,0-10 0 0 0,-2 6 35 0 0,1 1-1 0 0,-1-1 1 0 0,-1 1 0 0 0,0-1 0 0 0,-1 1 0 0 0,0 0 0 0 0,-8-15-1 0 0,10 23 27 0 0,1 0 1 0 0,-1 1-1 0 0,0-1 0 0 0,0 0 0 0 0,0 1 0 0 0,0 0 0 0 0,0 0 0 0 0,-1-1 0 0 0,1 1 0 0 0,-1 1 0 0 0,0-1 0 0 0,1 0 0 0 0,-6-2 0 0 0,6 4 1 0 0,-1-1-1 0 0,1 1 1 0 0,-1-1 0 0 0,1 1 0 0 0,-1 0-1 0 0,0 0 1 0 0,1 0 0 0 0,-1 0 0 0 0,1 0-1 0 0,-1 1 1 0 0,1-1 0 0 0,-1 1 0 0 0,1 0-1 0 0,-1 0 1 0 0,1 0 0 0 0,0 0-1 0 0,-1 0 1 0 0,1 0 0 0 0,-3 3 0 0 0,-1-1-35 0 0,0 2 0 0 0,1-1 1 0 0,-1 0-1 0 0,1 1 0 0 0,-8 9 0 0 0,11-11-84 0 0,0 0 0 0 0,0 0 0 0 0,0 0 0 0 0,0 0 0 0 0,0 0 0 0 0,1 0 0 0 0,0 1 0 0 0,0-1 0 0 0,0 0 0 0 0,0 1 0 0 0,0-1 0 0 0,0 1 0 0 0,1 4 0 0 0,0-7 5 0 0,0-1-1 0 0,1 1 1 0 0,-1 0-1 0 0,1 0 1 0 0,-1-1-1 0 0,1 1 0 0 0,-1 0 1 0 0,1-1-1 0 0,-1 1 1 0 0,1-1-1 0 0,0 1 0 0 0,-1-1 1 0 0,1 1-1 0 0,0-1 1 0 0,1 1-1 0 0,5-1-720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8.979"/>
    </inkml:context>
    <inkml:brush xml:id="br0">
      <inkml:brushProperty name="width" value="0.1" units="cm"/>
      <inkml:brushProperty name="height" value="0.1" units="cm"/>
    </inkml:brush>
  </inkml:definitions>
  <inkml:trace contextRef="#ctx0" brushRef="#br0">10 83 7069 0 0,'-10'-78'2758'0'0,"11"73"-2389"0"0,1 7-96 0 0,4 14 63 0 0,5 27 55 0 0,-6 1 7 0 0,-2 66 0 0 0,-1-6 69 0 0,2 30-147 0 0,5-72-306 0 0,-9-73-6 0 0,0 8-13 0 0,0 0 0 0 0,1 1 1 0 0,-1-1-1 0 0,1 0 1 0 0,-1 0-1 0 0,1 0 0 0 0,0 0 1 0 0,0 0-1 0 0,2-4 1 0 0,1-6-33 0 0,6-16-66 0 0,1 0 0 0 0,2 1 1 0 0,18-32-1 0 0,-24 48 79 0 0,0 1 0 0 0,0 0 0 0 0,1 0 1 0 0,0 1-1 0 0,1-1 0 0 0,0 2 0 0 0,1-1 0 0 0,0 2 0 0 0,12-9 0 0 0,-15 12 14 0 0,0 1 0 0 0,-1 1 0 0 0,1-1 0 0 0,0 1 0 0 0,1 1 0 0 0,-1-1 0 0 0,0 1 0 0 0,1 1 0 0 0,0-1 0 0 0,-1 1 0 0 0,1 0 0 0 0,0 1 0 0 0,-1 0 0 0 0,1 0 0 0 0,0 1 0 0 0,-1 0 0 0 0,10 2 0 0 0,-9-1 10 0 0,1 1-1 0 0,0 0 1 0 0,-1 1-1 0 0,0 0 1 0 0,0 0-1 0 0,0 0 1 0 0,-1 1-1 0 0,1 1 1 0 0,-1-1-1 0 0,12 13 1 0 0,-16-15 13 0 0,0-1 1 0 0,-1 1 0 0 0,0 0 0 0 0,1 0 0 0 0,-1 0-1 0 0,0 1 1 0 0,0-1 0 0 0,-1 0 0 0 0,1 1 0 0 0,-1-1-1 0 0,0 1 1 0 0,0 0 0 0 0,0-1 0 0 0,0 1 0 0 0,0 0 0 0 0,-1 0-1 0 0,0-1 1 0 0,0 1 0 0 0,0 0 0 0 0,0 0 0 0 0,0 0-1 0 0,-1-1 1 0 0,0 1 0 0 0,0 0 0 0 0,0-1 0 0 0,0 1-1 0 0,0 0 1 0 0,-4 4 0 0 0,2-2 15 0 0,-2 0 0 0 0,1 0 0 0 0,-1 0 0 0 0,0-1 0 0 0,0 0 0 0 0,0 0 0 0 0,-1-1 0 0 0,0 1 0 0 0,0-1 0 0 0,0 0 0 0 0,0-1 0 0 0,-1 0 0 0 0,1 0 0 0 0,-1 0 0 0 0,0-1 0 0 0,-7 2 0 0 0,2-1-127 0 0,0 0 0 0 0,0-1 1 0 0,0-1-1 0 0,0 0 0 0 0,0 0 1 0 0,0-2-1 0 0,-1 1 0 0 0,-23-6 0 0 0,30 5-222 0 0,-1 0 0 0 0,1-1 0 0 0,-1 0 0 0 0,-8-5 0 0 0,13 6 166 0 0,0 0 1 0 0,0-1 0 0 0,0 1 0 0 0,0 0 0 0 0,1-1-1 0 0,-1 0 1 0 0,0 1 0 0 0,1-1 0 0 0,0 0 0 0 0,-1 0-1 0 0,1 0 1 0 0,0 0 0 0 0,0 0 0 0 0,0 0 0 0 0,0 0 0 0 0,-1-3-1 0 0,-2-8-764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9.325"/>
    </inkml:context>
    <inkml:brush xml:id="br0">
      <inkml:brushProperty name="width" value="0.1" units="cm"/>
      <inkml:brushProperty name="height" value="0.1" units="cm"/>
    </inkml:brush>
  </inkml:definitions>
  <inkml:trace contextRef="#ctx0" brushRef="#br0">0 1 6409 0 0,'1'0'48'0'0,"0"0"0"0"0,0 0 0 0 0,0 0 0 0 0,0 0 0 0 0,0 0 0 0 0,0 0 0 0 0,0 0 0 0 0,-1 0 0 0 0,1 0 0 0 0,0 0 0 0 0,0 0 0 0 0,0 1 0 0 0,0-1 0 0 0,0 0 0 0 0,0 1 0 0 0,-1-1 0 0 0,1 1 0 0 0,0-1 0 0 0,0 1 1 0 0,-1-1-1 0 0,1 1 0 0 0,0-1 0 0 0,-1 1 0 0 0,1 0 0 0 0,0-1 0 0 0,-1 1 0 0 0,1 0 0 0 0,-1 0 0 0 0,1-1 0 0 0,0 3 0 0 0,25 17 2528 0 0,-16-8-2201 0 0,-1 0 0 0 0,0 0 0 0 0,-1 1 0 0 0,-1 0 0 0 0,0 0-1 0 0,0 1 1 0 0,8 28 0 0 0,-10-27-311 0 0,0-1 0 0 0,1 0 0 0 0,0 0 0 0 0,1 0 0 0 0,1-1 0 0 0,0 0 0 0 0,15 17 0 0 0,-10-19-380 0 0,-11-10-130 0 0,0 1 0 0 0,0-1 0 0 0,0 0 0 0 0,-1 1 0 0 0,1 0 0 0 0,0-1 0 0 0,-1 1 0 0 0,0 0 0 0 0,3 3 0 0 0,-6-8-854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19.663"/>
    </inkml:context>
    <inkml:brush xml:id="br0">
      <inkml:brushProperty name="width" value="0.1" units="cm"/>
      <inkml:brushProperty name="height" value="0.1" units="cm"/>
    </inkml:brush>
  </inkml:definitions>
  <inkml:trace contextRef="#ctx0" brushRef="#br0">6 0 7741 0 0,'-2'7'-140'0'0,"-2"0"188"0"0,6 0-152 0 0,-4 3-4 0 0,2 0 8 0 0,2 8-24 0 0,-2-4 16 0 0,4 5 8 0 0,2-3 96 0 0,0-2-80 0 0,4 1-68 0 0,3-3 52 0 0,-3 4-104 0 0,4-1-72 0 0,-4-1-172 0 0,6 1-217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0.044"/>
    </inkml:context>
    <inkml:brush xml:id="br0">
      <inkml:brushProperty name="width" value="0.1" units="cm"/>
      <inkml:brushProperty name="height" value="0.1" units="cm"/>
    </inkml:brush>
  </inkml:definitions>
  <inkml:trace contextRef="#ctx0" brushRef="#br0">1 1 6881 0 0,'17'11'244'0'0,"-16"-10"-143"0"0,0 0 0 0 0,1 0 0 0 0,-1 0 0 0 0,0 0 0 0 0,0 0 0 0 0,1-1 1 0 0,-1 1-1 0 0,1 0 0 0 0,-1-1 0 0 0,1 1 0 0 0,-1-1 0 0 0,1 1 0 0 0,-1-1 0 0 0,1 0 0 0 0,-1 0 1 0 0,1 1-1 0 0,-1-1 0 0 0,1 0 0 0 0,0 0 0 0 0,1-1 0 0 0,2 1 47 0 0,-1-1-1 0 0,1 1 1 0 0,-1 0 0 0 0,1 1-1 0 0,-1-1 1 0 0,1 1-1 0 0,0 0 1 0 0,-1 0 0 0 0,0 0-1 0 0,1 0 1 0 0,-1 1 0 0 0,0 0-1 0 0,1 0 1 0 0,-1 0-1 0 0,0 1 1 0 0,-1-1 0 0 0,1 1-1 0 0,0 0 1 0 0,-1 0-1 0 0,5 5 1 0 0,8 9 338 0 0,-1 0 0 0 0,24 37 0 0 0,-24-33-270 0 0,-6-8-90 0 0,-2-4-41 0 0,0 1 0 0 0,0 0 0 0 0,-1 0 0 0 0,0 1 1 0 0,-1-1-1 0 0,5 17 0 0 0,-8-20-62 0 0,1 2 190 0 0,0-20-112 0 0,2-11-107 0 0,1 1-1 0 0,1 0 0 0 0,1 1 1 0 0,1 0-1 0 0,1 0 0 0 0,14-22 1 0 0,-19 32 14 0 0,2 0 1 0 0,-1 0 0 0 0,1 1 0 0 0,0 0-1 0 0,1 0 1 0 0,14-12 0 0 0,-20 20-5 0 0,0-1 1 0 0,1 0-1 0 0,-1 1 1 0 0,1-1-1 0 0,-1 1 1 0 0,1 0-1 0 0,-1 0 1 0 0,1 0-1 0 0,0 0 1 0 0,0 0 0 0 0,-1 1-1 0 0,1-1 1 0 0,0 1-1 0 0,0 0 1 0 0,0 0-1 0 0,0 0 1 0 0,-1 0-1 0 0,1 0 1 0 0,0 0-1 0 0,0 1 1 0 0,0 0-1 0 0,0-1 1 0 0,-1 1-1 0 0,1 0 1 0 0,0 0-1 0 0,-1 1 1 0 0,1-1-1 0 0,-1 1 1 0 0,1-1-1 0 0,-1 1 1 0 0,4 3-1 0 0,7 8 65 0 0,0 0-1 0 0,-1 0 1 0 0,0 1-1 0 0,-1 1 1 0 0,-1 0-1 0 0,14 27 1 0 0,-11-19 39 0 0,1-1 1 0 0,21 27-1 0 0,-29-44-72 0 0,-1 1 0 0 0,1-1-1 0 0,0 0 1 0 0,0 0-1 0 0,0-1 1 0 0,9 5-1 0 0,-12-7-203 0 0,1 0 0 0 0,-1-1 0 0 0,0 0 0 0 0,0 1 0 0 0,1-1 0 0 0,-1 0 0 0 0,1-1-1 0 0,-1 1 1 0 0,1 0 0 0 0,-1-1 0 0 0,1 0 0 0 0,0 0 0 0 0,-1 0 0 0 0,1 0 0 0 0,5-2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1.156"/>
    </inkml:context>
    <inkml:brush xml:id="br0">
      <inkml:brushProperty name="width" value="0.1" units="cm"/>
      <inkml:brushProperty name="height" value="0.1" units="cm"/>
    </inkml:brush>
  </inkml:definitions>
  <inkml:trace contextRef="#ctx0" brushRef="#br0">49 198 5817 0 0,'-3'-22'432'0'0,"-1"0"0"0"0,0 0 0 0 0,-2 1 0 0 0,-12-33 0 0 0,7 23 504 0 0,10 30-869 0 0,1 0 0 0 0,0 0-1 0 0,-1 0 1 0 0,1 0 0 0 0,0 1 0 0 0,0-1-1 0 0,-1 0 1 0 0,1 0 0 0 0,0 0 0 0 0,0 0-1 0 0,0 0 1 0 0,0 0 0 0 0,0 0-1 0 0,0 0 1 0 0,0 0 0 0 0,1 0 0 0 0,-1 0-1 0 0,0 0 1 0 0,0 1 0 0 0,1-1 0 0 0,-1 0-1 0 0,0 0 1 0 0,1 0 0 0 0,-1 0 0 0 0,1 1-1 0 0,1-3 1 0 0,-2 4-44 0 0,1-1 0 0 0,-1 1 1 0 0,1-1-1 0 0,-1 0 0 0 0,1 1 0 0 0,-1-1 0 0 0,1 1 0 0 0,-1-1 1 0 0,1 1-1 0 0,-1-1 0 0 0,0 1 0 0 0,1 0 0 0 0,-1-1 1 0 0,0 1-1 0 0,1-1 0 0 0,-1 1 0 0 0,0 0 0 0 0,0-1 1 0 0,0 1-1 0 0,0 0 0 0 0,1-1 0 0 0,-1 1 0 0 0,0 1 0 0 0,0 1 24 0 0,138 345 1288 0 0,-49-138-1211 0 0,-71-169-182 0 0,-11-26-481 0 0,0 0-1 0 0,-2 0 0 0 0,5 20 1 0 0,-3-20-2215 0 0,-12-14 1548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1.525"/>
    </inkml:context>
    <inkml:brush xml:id="br0">
      <inkml:brushProperty name="width" value="0.1" units="cm"/>
      <inkml:brushProperty name="height" value="0.1" units="cm"/>
    </inkml:brush>
  </inkml:definitions>
  <inkml:trace contextRef="#ctx0" brushRef="#br0">97 312 7805 0 0,'-19'-25'-136'0'0,"-27"-37"-29"0"0,41 55 177 0 0,1-1 1 0 0,-1 0-1 0 0,1 0 0 0 0,1-1 1 0 0,-6-16-1 0 0,9 22 8 0 0,-1 1 1 0 0,1-1-1 0 0,0 1 0 0 0,0-1 0 0 0,0 0 1 0 0,0 1-1 0 0,0-1 0 0 0,1 1 0 0 0,-1-1 1 0 0,1 1-1 0 0,-1-1 0 0 0,1 1 0 0 0,0-1 1 0 0,0 1-1 0 0,0 0 0 0 0,3-5 0 0 0,-1 3 5 0 0,0 0 0 0 0,1 0-1 0 0,-1 0 1 0 0,1 1 0 0 0,0-1 0 0 0,0 1-1 0 0,0 0 1 0 0,5-2 0 0 0,8-4 46 0 0,0 1 1 0 0,0 1 0 0 0,29-8 0 0 0,-5 4 129 0 0,-1 2 0 0 0,1 1-1 0 0,1 3 1 0 0,-1 1 0 0 0,1 2 0 0 0,0 2-1 0 0,-1 1 1 0 0,1 3 0 0 0,68 14 0 0 0,-86-11-73 0 0,0 0 1 0 0,-1 2-1 0 0,0 0 1 0 0,-1 2-1 0 0,23 14 1 0 0,-36-20-107 0 0,0 1 0 0 0,0 0 0 0 0,-1 1 0 0 0,0 0 0 0 0,0 0 0 0 0,-1 1 0 0 0,0 0 0 0 0,0 0 0 0 0,-1 1 0 0 0,0-1 1 0 0,0 1-1 0 0,-1 1 0 0 0,-1-1 0 0 0,6 14 0 0 0,-9-17-21 0 0,1 0 1 0 0,-1 0 0 0 0,0 0-1 0 0,0 1 1 0 0,-1-1-1 0 0,0 0 1 0 0,0 1 0 0 0,0-1-1 0 0,-1 0 1 0 0,0 0 0 0 0,0 1-1 0 0,0-1 1 0 0,-1 0 0 0 0,-2 6-1 0 0,0-4 6 0 0,-1 1 0 0 0,0-1-1 0 0,0 0 1 0 0,0 0 0 0 0,-1-1 0 0 0,0 0-1 0 0,-1 0 1 0 0,-10 9 0 0 0,-5 2 6 0 0,-1-2 1 0 0,-1-1-1 0 0,0-1 1 0 0,-1-1-1 0 0,-32 12 1 0 0,30-14-60 0 0,-1-1 1 0 0,0-1-1 0 0,0-1 1 0 0,0-1-1 0 0,-1-2 1 0 0,0-1-1 0 0,-42 1 1 0 0,68-5-71 0 0,-1 0 0 0 0,1 0 0 0 0,0-1 0 0 0,0 1 0 0 0,0-1 0 0 0,-1 0 0 0 0,1 0 0 0 0,-4-2 0 0 0,6 3 50 0 0,0-1-1 0 0,1 1 0 0 0,-1-1 0 0 0,0 0 0 0 0,1 1 0 0 0,-1-1 1 0 0,0 0-1 0 0,1 1 0 0 0,-1-1 0 0 0,1 0 0 0 0,-1 0 1 0 0,1 0-1 0 0,0 1 0 0 0,-1-1 0 0 0,1 0 0 0 0,0 0 1 0 0,-1 0-1 0 0,1 0 0 0 0,0 0 0 0 0,0 0 0 0 0,0 1 0 0 0,0-1 1 0 0,0 0-1 0 0,0 0 0 0 0,0 0 0 0 0,0 0 0 0 0,0 0 1 0 0,1 0-1 0 0,-1 0 0 0 0,0 1 0 0 0,0-1 0 0 0,1 0 1 0 0,0-1-1 0 0,4-9-1073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1.908"/>
    </inkml:context>
    <inkml:brush xml:id="br0">
      <inkml:brushProperty name="width" value="0.1" units="cm"/>
      <inkml:brushProperty name="height" value="0.1" units="cm"/>
    </inkml:brush>
  </inkml:definitions>
  <inkml:trace contextRef="#ctx0" brushRef="#br0">57 116 7325 0 0,'2'-2'77'0'0,"-1"1"1"0"0,0 0-1 0 0,1-1 0 0 0,-1 1 1 0 0,0-1-1 0 0,1 1 1 0 0,-1-1-1 0 0,0 0 1 0 0,0 1-1 0 0,-1-1 1 0 0,1 0-1 0 0,0 0 1 0 0,0 1-1 0 0,-1-1 0 0 0,1 0 1 0 0,-1 0-1 0 0,0 0 1 0 0,1 0-1 0 0,-1 0 1 0 0,0 0-1 0 0,0 0 1 0 0,-1-2-1 0 0,4-20 836 0 0,-3 19-770 0 0,1 1 0 0 0,-1 0 1 0 0,0 0-1 0 0,0 0 0 0 0,0 0 1 0 0,-1 0-1 0 0,1-1 0 0 0,-1 1 0 0 0,-2-7 1 0 0,2 11-140 0 0,1 0 0 0 0,-1 0 1 0 0,1 0-1 0 0,0 0 0 0 0,-1 0 0 0 0,1 0 1 0 0,0 0-1 0 0,-1 0 0 0 0,1 0 0 0 0,-1 0 1 0 0,1 1-1 0 0,0-1 0 0 0,-1 0 1 0 0,1 0-1 0 0,0 0 0 0 0,-1 1 0 0 0,1-1 1 0 0,0 0-1 0 0,0 0 0 0 0,-1 1 1 0 0,1-1-1 0 0,0 0 0 0 0,0 1 0 0 0,-1-1 1 0 0,1 0-1 0 0,0 1 0 0 0,0-1 0 0 0,0 0 1 0 0,0 1-1 0 0,-1-1 0 0 0,1 1 1 0 0,-9 17-29 0 0,7-14 28 0 0,-7 14 6 0 0,1 0 0 0 0,1 1 0 0 0,0 0 0 0 0,2 0 0 0 0,0 1 0 0 0,1 0 0 0 0,-2 39 0 0 0,5-50 13 0 0,1-1 0 0 0,0 0 0 0 0,1 1 0 0 0,0-1 0 0 0,0 0 0 0 0,1 0 0 0 0,0 0 0 0 0,0 0 0 0 0,1 0 1 0 0,0 0-1 0 0,0 0 0 0 0,1-1 0 0 0,0 1 0 0 0,1-1 0 0 0,-1 0 0 0 0,1-1 0 0 0,0 1 0 0 0,1-1 0 0 0,0 0 0 0 0,0 0 0 0 0,12 9 0 0 0,-11-12-74 0 0,0 1-1 0 0,0-1 0 0 0,1 0 0 0 0,-1-1 1 0 0,1 0-1 0 0,-1 0 0 0 0,1-1 0 0 0,-1 1 1 0 0,16-1-1 0 0,-11-1-352 0 0,0 0 0 0 0,1-1-1 0 0,-1 0 1 0 0,1-1 0 0 0,17-5 0 0 0,-24 5 74 0 0,0 0 0 0 0,0-1-1 0 0,0 1 1 0 0,10-8 0 0 0,-14 8 199 0 0,0 1 0 0 0,0 0 1 0 0,0-1-1 0 0,0 0 1 0 0,0 0-1 0 0,-1 1 0 0 0,1-1 1 0 0,-1 0-1 0 0,1 0 1 0 0,-1 0-1 0 0,0-1 0 0 0,1 1 1 0 0,-1 0-1 0 0,-1 0 1 0 0,1-1-1 0 0,1-2 0 0 0,-2-7-547 0 0</inkml:trace>
  <inkml:trace contextRef="#ctx0" brushRef="#br0" timeOffset="1">207 251 6281 0 0,'-43'-13'150'0'0,"16"4"268"0"0,-1 2 0 0 0,-39-7 0 0 0,81 14-378 0 0,0-1-1 0 0,-1-1 1 0 0,26-6 0 0 0,60-17-1762 0 0,-73 17 1000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6.659"/>
    </inkml:context>
    <inkml:brush xml:id="br0">
      <inkml:brushProperty name="width" value="0.1" units="cm"/>
      <inkml:brushProperty name="height" value="0.1" units="cm"/>
    </inkml:brush>
  </inkml:definitions>
  <inkml:trace contextRef="#ctx0" brushRef="#br0">6 10 9165 0 0,'3'-2'757'0'0,"-8"-2"88"0"0,1 0 72 0 0,15 6-125 0 0,34 8-69 0 0,72 5 0 0 0,-13-2-666 0 0,-60-5-56 0 0,129 25-13 0 0,-145-26 9 0 0,0 1 0 0 0,0 2 0 0 0,50 24 0 0 0,-78-34 3 0 0,1 1 0 0 0,-1-1 1 0 0,1 0-1 0 0,-1 0 0 0 0,1 0 0 0 0,-1 1 1 0 0,1-1-1 0 0,-1 0 0 0 0,0 1 0 0 0,1-1 1 0 0,-1 0-1 0 0,1 1 0 0 0,-1-1 0 0 0,0 0 1 0 0,1 1-1 0 0,-1-1 0 0 0,0 1 0 0 0,0-1 1 0 0,1 1-1 0 0,-1-1 0 0 0,0 0 0 0 0,0 1 0 0 0,0-1 1 0 0,1 1-1 0 0,-1-1 0 0 0,0 1 0 0 0,0-1 1 0 0,0 2-1 0 0,0-2 1 0 0,-1 1 0 0 0,1 0 0 0 0,-1-1 0 0 0,1 1 0 0 0,-1 0 0 0 0,1-1 0 0 0,-1 1 0 0 0,0-1 1 0 0,1 1-1 0 0,-1-1 0 0 0,0 1 0 0 0,1-1 0 0 0,-1 1 0 0 0,0-1 0 0 0,0 0 0 0 0,0 1 0 0 0,-46 13 53 0 0,31-10-28 0 0,-44 17 292 0 0,1 3 0 0 0,1 3 0 0 0,1 2 0 0 0,-94 64 0 0 0,135-82-294 0 0,1 0 0 0 0,0 1-1 0 0,0 1 1 0 0,-21 24 0 0 0,36-37-30 0 0,0 0-1 0 0,0 0 0 0 0,0 0 1 0 0,0 0-1 0 0,0 0 1 0 0,0 0-1 0 0,0 0 1 0 0,0 1-1 0 0,-1-1 1 0 0,1 0-1 0 0,0 0 0 0 0,0 0 1 0 0,0 0-1 0 0,0 0 1 0 0,0 1-1 0 0,0-1 1 0 0,0 0-1 0 0,0 0 1 0 0,0 0-1 0 0,0 0 1 0 0,0 0-1 0 0,0 1 0 0 0,0-1 1 0 0,0 0-1 0 0,0 0 1 0 0,0 0-1 0 0,0 0 1 0 0,0 0-1 0 0,0 1 1 0 0,1-1-1 0 0,-1 0 0 0 0,0 0 1 0 0,0 0-1 0 0,0 0 1 0 0,0 0-1 0 0,0 0 1 0 0,0 0-1 0 0,0 1 1 0 0,0-1-1 0 0,1 0 0 0 0,-1 0 1 0 0,0 0-1 0 0,9 3-391 0 0,18-1-475 0 0,-20-1 549 0 0,34 5-1822 0 0,-19-8 772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2.256"/>
    </inkml:context>
    <inkml:brush xml:id="br0">
      <inkml:brushProperty name="width" value="0.1" units="cm"/>
      <inkml:brushProperty name="height" value="0.1" units="cm"/>
    </inkml:brush>
  </inkml:definitions>
  <inkml:trace contextRef="#ctx0" brushRef="#br0">15 38 6033 0 0,'-14'-37'2634'0'0,"34"110"-150"0"0,-13-52-2338 0 0,-1 0 0 0 0,-1 1-1 0 0,5 44 1 0 0,-2-8 158 0 0,-3-21-87 0 0,-4-27-189 0 0,0 0 1 0 0,0 0-1 0 0,1-1 1 0 0,0 1-1 0 0,1 0 1 0 0,0-1-1 0 0,1 0 1 0 0,8 17-1 0 0,-10-24-33 0 0,0 0-1 0 0,0 1 0 0 0,0-1 1 0 0,0 0-1 0 0,0-1 0 0 0,1 1 1 0 0,-1 0-1 0 0,1 0 1 0 0,-1-1-1 0 0,1 0 0 0 0,-1 1 1 0 0,1-1-1 0 0,0 0 1 0 0,0 0-1 0 0,0-1 0 0 0,-1 1 1 0 0,1-1-1 0 0,0 1 1 0 0,0-1-1 0 0,0 0 0 0 0,0 0 1 0 0,0 0-1 0 0,0 0 1 0 0,0-1-1 0 0,0 1 0 0 0,5-2 1 0 0,8-3-603 0 0,-1 0 1 0 0,0 0-1 0 0,25-14 1 0 0,-26 12-172 0 0,11-5-327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2.647"/>
    </inkml:context>
    <inkml:brush xml:id="br0">
      <inkml:brushProperty name="width" value="0.1" units="cm"/>
      <inkml:brushProperty name="height" value="0.1" units="cm"/>
    </inkml:brush>
  </inkml:definitions>
  <inkml:trace contextRef="#ctx0" brushRef="#br0">2 19 8069 0 0,'-2'3'1585'0'0,"9"-3"-579"0"0,18-2-184 0 0,2 0-690 0 0,189-13-3446 0 0,-192 12 2051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3.037"/>
    </inkml:context>
    <inkml:brush xml:id="br0">
      <inkml:brushProperty name="width" value="0.1" units="cm"/>
      <inkml:brushProperty name="height" value="0.1" units="cm"/>
    </inkml:brush>
  </inkml:definitions>
  <inkml:trace contextRef="#ctx0" brushRef="#br0">19 116 8265 0 0,'-8'-1'61'0'0,"-3"0"1187"0"0,15 14-458 0 0,6 8-522 0 0,-2 1 0 0 0,-1 0 0 0 0,9 44 0 0 0,-10-37-186 0 0,8 40-51 0 0,5 80 0 0 0,-15-126-257 0 0,-3-21 41 0 0,-3-15 40 0 0,1-17-492 0 0,0 0 0 0 0,2 0 0 0 0,6-40-1 0 0,1-42 499 0 0,-8 75 209 0 0,1-55 199 0 0,0 80-203 0 0,0 0 1 0 0,1 0-1 0 0,1 1 1 0 0,0-1-1 0 0,5-15 0 0 0,-7 25-61 0 0,0 0 0 0 0,0 0 0 0 0,0 0 0 0 0,0 0-1 0 0,0 1 1 0 0,0-1 0 0 0,0 0 0 0 0,1 0 0 0 0,-1 1-1 0 0,1-1 1 0 0,-1 1 0 0 0,1 0 0 0 0,0-1-1 0 0,-1 1 1 0 0,1 0 0 0 0,0 0 0 0 0,2-1 0 0 0,-3 2 1 0 0,0-1 1 0 0,1 1 0 0 0,-1 0 0 0 0,0 0 0 0 0,1 0 0 0 0,-1 0 0 0 0,0 1 0 0 0,1-1 0 0 0,-1 0 0 0 0,0 0 0 0 0,1 1 0 0 0,-1-1 0 0 0,0 1 0 0 0,0-1 0 0 0,1 1 0 0 0,-1 0 0 0 0,0-1-1 0 0,0 1 1 0 0,0 0 0 0 0,0 0 0 0 0,0 0 0 0 0,0 0 0 0 0,0 0 0 0 0,0 0 0 0 0,0 0 0 0 0,-1 0 0 0 0,1 0 0 0 0,1 2 0 0 0,8 13 101 0 0,0 1 1 0 0,-1 0-1 0 0,0 1 0 0 0,-2 0 1 0 0,0 0-1 0 0,-1 0 1 0 0,6 37-1 0 0,-5-11-62 0 0,-2 1 0 0 0,-2 56 0 0 0,0-72-51 0 0,-1-19 3 0 0,-2-10 3 0 0,0 0-1 0 0,0 0 0 0 0,0 0 1 0 0,0 0-1 0 0,0 0 0 0 0,0 0 0 0 0,0 0 1 0 0,0 0-1 0 0,0 0 0 0 0,0 0 1 0 0,0 0-1 0 0,0 0 0 0 0,0-1 0 0 0,0 1 1 0 0,0 0-1 0 0,0 0 0 0 0,0 0 1 0 0,0 0-1 0 0,0 0 0 0 0,1 0 0 0 0,-1 0 1 0 0,0 0-1 0 0,0 0 0 0 0,0 0 1 0 0,0 0-1 0 0,0 0 0 0 0,0 0 0 0 0,0 0 1 0 0,0 0-1 0 0,0 0 0 0 0,0 0 1 0 0,0-1-1 0 0,0 1 0 0 0,0 0 0 0 0,0 0 1 0 0,0 0-1 0 0,1 0 0 0 0,-1 0 1 0 0,0 0-1 0 0,0 0 0 0 0,0 0 0 0 0,0 0 1 0 0,0 0-1 0 0,0 0 0 0 0,0 0 1 0 0,0 0-1 0 0,0 0 0 0 0,0 0 1 0 0,0 0-1 0 0,0 0 0 0 0,1 0 0 0 0,-1 0 1 0 0,0 1-1 0 0,8-32-52 0 0,2 1 1 0 0,1 1-1 0 0,2 0 1 0 0,19-34-1 0 0,-11 22 34 0 0,-16 31 9 0 0,1-1 0 0 0,0 1 0 0 0,1 0 1 0 0,9-11-1 0 0,-14 19 7 0 0,0 0-1 0 0,-1 1 1 0 0,1-1 0 0 0,0 1-1 0 0,0-1 1 0 0,0 1 0 0 0,0 0-1 0 0,0 0 1 0 0,0 0 0 0 0,0 0-1 0 0,0 0 1 0 0,4-1 0 0 0,-5 2 2 0 0,1 0 1 0 0,-1 0 0 0 0,1 0 0 0 0,-1 0-1 0 0,1 0 1 0 0,-1 0 0 0 0,1 1 0 0 0,-1-1-1 0 0,0 1 1 0 0,1-1 0 0 0,-1 1-1 0 0,0-1 1 0 0,1 1 0 0 0,-1 0 0 0 0,0-1-1 0 0,0 1 1 0 0,1 0 0 0 0,-1 0 0 0 0,0 0-1 0 0,0 0 1 0 0,0 0 0 0 0,1 2 0 0 0,3 3 14 0 0,0 0 1 0 0,-1 1 0 0 0,0-1-1 0 0,0 1 1 0 0,-1 0 0 0 0,1 0-1 0 0,-1 1 1 0 0,3 13 0 0 0,0 7 19 0 0,3 32 0 0 0,0 3-28 0 0,-6-48-79 0 0,-1-6-236 0 0,-1 0 0 0 0,1 0 0 0 0,1 0 0 0 0,0 0 0 0 0,0 0 0 0 0,0-1 0 0 0,1 0 1 0 0,10 16-1 0 0,-9-17-632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3.407"/>
    </inkml:context>
    <inkml:brush xml:id="br0">
      <inkml:brushProperty name="width" value="0.1" units="cm"/>
      <inkml:brushProperty name="height" value="0.1" units="cm"/>
    </inkml:brush>
  </inkml:definitions>
  <inkml:trace contextRef="#ctx0" brushRef="#br0">65 85 7905 0 0,'-2'-4'13'0'0,"-15"-23"581"0"0,16 27-561 0 0,1 0 0 0 0,-1-1 1 0 0,1 1-1 0 0,0 0 0 0 0,-1-1 0 0 0,1 1 1 0 0,-1 0-1 0 0,1-1 0 0 0,-1 1 0 0 0,1 0 1 0 0,0 0-1 0 0,-1 0 0 0 0,1 0 0 0 0,-1-1 1 0 0,1 1-1 0 0,-1 0 0 0 0,1 0 0 0 0,-1 0 1 0 0,1 0-1 0 0,-1 0 0 0 0,0 0 0 0 0,0 1 25 0 0,0-1 1 0 0,1 0-1 0 0,-1 1 0 0 0,0-1 0 0 0,1 1 1 0 0,-1-1-1 0 0,1 1 0 0 0,-1-1 0 0 0,0 1 1 0 0,1 0-1 0 0,-1-1 0 0 0,1 1 0 0 0,0 0 0 0 0,-1-1 1 0 0,1 1-1 0 0,-1 0 0 0 0,1 0 0 0 0,0 0 1 0 0,-6 14 175 0 0,2-1 1 0 0,0 1 0 0 0,1 0 0 0 0,0 0 0 0 0,1 0 0 0 0,1 0-1 0 0,0 18 1 0 0,2-7-24 0 0,1 0 0 0 0,1 1 0 0 0,8 31 0 0 0,-9-50-189 0 0,1 0 0 0 0,0-1 0 0 0,0 0 0 0 0,0 1 1 0 0,1-1-1 0 0,0 0 0 0 0,0-1 0 0 0,1 1 0 0 0,0-1 0 0 0,10 10 0 0 0,-14-14-20 0 0,1 0 1 0 0,1 0-1 0 0,-1 0 0 0 0,0-1 0 0 0,0 1 0 0 0,1-1 1 0 0,-1 1-1 0 0,0-1 0 0 0,1 0 0 0 0,0 0 0 0 0,-1 0 1 0 0,1 0-1 0 0,-1-1 0 0 0,1 1 0 0 0,0-1 0 0 0,0 1 0 0 0,-1-1 1 0 0,1 0-1 0 0,0 0 0 0 0,0 0 0 0 0,-1-1 0 0 0,1 1 1 0 0,0 0-1 0 0,0-1 0 0 0,-1 0 0 0 0,1 0 0 0 0,-1 0 1 0 0,1 0-1 0 0,0 0 0 0 0,-1 0 0 0 0,0-1 0 0 0,1 1 1 0 0,-1-1-1 0 0,2-2 0 0 0,5-5-57 0 0,0-1 0 0 0,0 0 0 0 0,-2-1 0 0 0,1 0 0 0 0,9-18 1 0 0,-3 5-41 0 0,-8 14 49 0 0,-1 0 0 0 0,-1-1 0 0 0,1 1 1 0 0,-2-1-1 0 0,1 0 0 0 0,-2 0 0 0 0,1 0 0 0 0,-2-1 0 0 0,1 1 1 0 0,-2 0-1 0 0,0-21 0 0 0,-2 11-160 0 0,0 1 0 0 0,-2-1 0 0 0,0 1-1 0 0,-1 0 1 0 0,-13-32 0 0 0,18 51 164 0 0,-1 0 0 0 0,0 0 1 0 0,0-1-1 0 0,1 1 0 0 0,-1 0 0 0 0,0 0 0 0 0,0 0 1 0 0,0 0-1 0 0,0 0 0 0 0,0 0 0 0 0,0 0 0 0 0,-3-1 0 0 0,4 1-14 0 0,0 1 0 0 0,-1 0 0 0 0,1 0 0 0 0,-1-1 0 0 0,1 1 0 0 0,-1 0-1 0 0,1 0 1 0 0,-1 0 0 0 0,1 0 0 0 0,-1 0 0 0 0,1-1 0 0 0,-1 1 0 0 0,1 0-1 0 0,-1 0 1 0 0,1 0 0 0 0,-1 0 0 0 0,1 0 0 0 0,-1 1 0 0 0,1-1 0 0 0,-1 0 0 0 0,1 0-1 0 0,-1 0 1 0 0,1 0 0 0 0,-1 1 0 0 0,1-1 0 0 0,-1 0 0 0 0,1 0 0 0 0,0 1-1 0 0,-1-1 1 0 0,1 0 0 0 0,-1 1 0 0 0,0-1 0 0 0,8 19-2365 0 0,-2-13 1614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3.974"/>
    </inkml:context>
    <inkml:brush xml:id="br0">
      <inkml:brushProperty name="width" value="0.1" units="cm"/>
      <inkml:brushProperty name="height" value="0.1" units="cm"/>
    </inkml:brush>
  </inkml:definitions>
  <inkml:trace contextRef="#ctx0" brushRef="#br0">27 103 6909 0 0,'1'0'17'0'0,"-1"-1"0"0"0,1 1 0 0 0,-1 0 0 0 0,0-1 0 0 0,1 1 0 0 0,-1 0 0 0 0,0-1 0 0 0,1 1-1 0 0,-1 0 1 0 0,0-1 0 0 0,1 1 0 0 0,-1-1 0 0 0,0 1 0 0 0,0 0 0 0 0,0-1 0 0 0,1 1 0 0 0,-1-1 0 0 0,0 1 0 0 0,0-1 0 0 0,0 1 0 0 0,0-1 0 0 0,0 1 0 0 0,0-1 0 0 0,0 1 0 0 0,0-1 0 0 0,0 1 0 0 0,0-1 0 0 0,0 1 0 0 0,0 0 0 0 0,0-1 0 0 0,0 1 0 0 0,0-1 0 0 0,-1 1 0 0 0,1-1 0 0 0,0 1 0 0 0,-1-1 0 0 0,-13-19 960 0 0,12 19-798 0 0,0-1 1 0 0,1 0-1 0 0,-1 1 0 0 0,1-1 1 0 0,0 0-1 0 0,0 0 0 0 0,-1 0 1 0 0,1 0-1 0 0,0 0 1 0 0,1 0-1 0 0,-2-2 0 0 0,2 3 82 0 0,1 4-184 0 0,-1 1 0 0 0,1-1 0 0 0,-1 0 0 0 0,0 1 0 0 0,0-1 0 0 0,0 1 0 0 0,-1 6 0 0 0,0 3 7 0 0,1 33 207 0 0,11 239 640 0 0,-10-274-931 0 0,-1-6 1 0 0,0 1 0 0 0,1-1 0 0 0,0 1 0 0 0,0-1-1 0 0,1 1 1 0 0,-1-1 0 0 0,5 11 0 0 0,-5-16-2 0 0,-1 0 0 0 0,1 0-1 0 0,-1 0 1 0 0,1 0 0 0 0,-1 0 0 0 0,1 0 0 0 0,-1 0 0 0 0,1 0 0 0 0,-1 0 0 0 0,0 0-1 0 0,1 0 1 0 0,-1 0 0 0 0,1 0 0 0 0,-1-1 0 0 0,1 1 0 0 0,-1 0 0 0 0,1 0 0 0 0,-1 0-1 0 0,0-1 1 0 0,1 1 0 0 0,-1 0 0 0 0,1 0 0 0 0,-1-1 0 0 0,0 1 0 0 0,1 0 0 0 0,-1-1-1 0 0,0 1 1 0 0,1 0 0 0 0,-1-1 0 0 0,0 1 0 0 0,1-1 0 0 0,11-14-183 0 0,-12 14 164 0 0,17-22-252 0 0,-1-2 0 0 0,-2 0 0 0 0,0-1 0 0 0,19-54 0 0 0,-15 24 269 0 0,14-83 1 0 0,-12 51-21 0 0,-15 141 276 0 0,-10 26-113 0 0,2-56-143 0 0,2 1 0 0 0,0-1 0 0 0,5 38-1 0 0,-4-58 8 0 0,0 0-1 0 0,1-1 0 0 0,-1 1 0 0 0,1 0 0 0 0,0 0 0 0 0,0-1 1 0 0,0 1-1 0 0,0 0 0 0 0,0-1 0 0 0,1 1 0 0 0,1 2 0 0 0,-2-4-2 0 0,0-1-1 0 0,0 1 0 0 0,0-1 0 0 0,0 1 1 0 0,0-1-1 0 0,0 0 0 0 0,0 0 0 0 0,0 1 1 0 0,0-1-1 0 0,0 0 0 0 0,0 0 0 0 0,0 0 1 0 0,1 0-1 0 0,-1 0 0 0 0,0 0 0 0 0,0 0 1 0 0,0-1-1 0 0,0 1 0 0 0,0 0 0 0 0,0 0 1 0 0,0-1-1 0 0,0 1 0 0 0,0-1 0 0 0,0 1 1 0 0,0-1-1 0 0,-1 1 0 0 0,1-1 0 0 0,0 0 1 0 0,0 1-1 0 0,0-1 0 0 0,1-1 0 0 0,6-6 0 0 0,0 1 0 0 0,0-2 0 0 0,0 1 0 0 0,-1-1 0 0 0,0 0-1 0 0,-1-1 1 0 0,0 1 0 0 0,0-1 0 0 0,7-19 0 0 0,-8 16 18 0 0,2 0 0 0 0,0 1 0 0 0,0-1 0 0 0,1 1 0 0 0,14-15 0 0 0,-21 25 3 0 0,1 1-1 0 0,-1 0 1 0 0,1-1-1 0 0,-1 1 1 0 0,0 0-1 0 0,1 0 1 0 0,0 0-1 0 0,-1 0 1 0 0,1 0-1 0 0,0 1 1 0 0,-1-1-1 0 0,1 0 1 0 0,0 1-1 0 0,0 0 1 0 0,0-1-1 0 0,-1 1 1 0 0,1 0-1 0 0,0 0 1 0 0,0 0-1 0 0,4 0 1 0 0,-3 1 30 0 0,0 0 1 0 0,0 0-1 0 0,1 0 1 0 0,-1 1-1 0 0,0-1 1 0 0,0 1 0 0 0,0-1-1 0 0,0 1 1 0 0,-1 0-1 0 0,6 4 1 0 0,2 5 121 0 0,-1-1 1 0 0,1 2-1 0 0,-1-1 1 0 0,9 18-1 0 0,-8-13-60 0 0,123 213 56 0 0,-132-227-276 0 0,0-1 0 0 0,-1 1 0 0 0,1-1 0 0 0,0 1 0 0 0,-1-1 0 0 0,0 1 0 0 0,1 0 0 0 0,-1-1 0 0 0,0 1 0 0 0,1-1 0 0 0,-1 1 0 0 0,0 0 0 0 0,0-1 0 0 0,-1 1 0 0 0,1 0 0 0 0,0-1 0 0 0,0 1 0 0 0,-1 1 0 0 0,-2 4-1131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6.314"/>
    </inkml:context>
    <inkml:brush xml:id="br0">
      <inkml:brushProperty name="width" value="0.1" units="cm"/>
      <inkml:brushProperty name="height" value="0.1" units="cm"/>
    </inkml:brush>
  </inkml:definitions>
  <inkml:trace contextRef="#ctx0" brushRef="#br0">3923 25 6097 0 0,'0'-1'162'0'0,"0"-1"1"0"0,0 1-1 0 0,1 0 1 0 0,-1 0-1 0 0,0-1 1 0 0,1 1-1 0 0,-1 0 1 0 0,1 0-1 0 0,-1-1 1 0 0,1 1-1 0 0,0 0 1 0 0,0 0-1 0 0,-1 0 1 0 0,1 0-1 0 0,0 0 1 0 0,0 0-1 0 0,0 0 1 0 0,0 0-1 0 0,0 0 1 0 0,1 0 0 0 0,1 10 94 0 0,-1 1 0 0 0,0 0 1 0 0,-1 0-1 0 0,0 1 0 0 0,-1 14 1 0 0,1 7 126 0 0,16 348 2059 0 0,2-138-1458 0 0,16 334 460 0 0,-53 172-991 0 0,-10-258-465 0 0,23-382-4 0 0,-39 608 85 0 0,40-667-52 0 0,1-8-31 0 0,-1 0 0 0 0,-2 0 1 0 0,-2-1-1 0 0,-15 47 0 0 0,20-80 19 0 0,-2 7 6 0 0,3-11 2 0 0,1-5 11 0 0,1 1-26 0 0,0 0 0 0 0,-1-1 0 0 0,1 1 0 0 0,-1-1 0 0 0,1 1 0 0 0,-1 0 0 0 0,0 0 0 0 0,1-1 0 0 0,-1 1 0 0 0,0 0 0 0 0,0 0 0 0 0,0 0 1 0 0,0 0-1 0 0,0 0 0 0 0,0 0 0 0 0,0 0 0 0 0,0 0 0 0 0,0 0 0 0 0,-1 1 0 0 0,1-1 0 0 0,0 0 0 0 0,0 1 0 0 0,-1-1 0 0 0,-2 0 0 0 0,-36-9-16 0 0,12 8 1 0 0,0 1 0 0 0,0 1-1 0 0,0 2 1 0 0,-49 9 0 0 0,5-1 3 0 0,-379 47-22 0 0,104-13 13 0 0,-45 5 21 0 0,-791 73-9 0 0,964-114-37 0 0,-218 22-142 0 0,386-23 174 0 0,-56 8-124 0 0,-124 33 1 0 0,229-48 130 0 0,0 1-1 0 0,0-1 1 0 0,1 1-1 0 0,-1 0 0 0 0,0-1 1 0 0,0 1-1 0 0,1 0 1 0 0,-1 0-1 0 0,0 0 0 0 0,1 0 1 0 0,-3 3-1 0 0,4 3-88 0 0,12 3 47 0 0,11 3 53 0 0,-16-8 6 0 0,0-1 1 0 0,0 0-1 0 0,13 4 0 0 0,-13-5-4 0 0,0 0 0 0 0,1 0 0 0 0,-1 1-1 0 0,0 0 1 0 0,-1 0 0 0 0,1 1-1 0 0,-1 0 1 0 0,0 0 0 0 0,0 0 0 0 0,0 1-1 0 0,-1-1 1 0 0,0 1 0 0 0,0 1-1 0 0,0-1 1 0 0,-1 1 0 0 0,0 0 0 0 0,3 7-1 0 0,-1 1 21 0 0,-1-1 0 0 0,0 1 0 0 0,-1 0 0 0 0,-1 0 0 0 0,-1 0 0 0 0,0 1 0 0 0,0 29 0 0 0,-5 41 57 0 0,-3 0 0 0 0,-27 126 0 0 0,-58 164 178 0 0,72-304-229 0 0,-38 121-40 0 0,-3 8-22 0 0,46-143 22 0 0,-11 90 0 0 0,24-128 10 0 0,1 1 1 0 0,0-1-1 0 0,1 0 0 0 0,7 33 1 0 0,25 75 10 0 0,-4-18-6 0 0,10 161-34 0 0,-34-214 24 0 0,7 56 34 0 0,18-1 6 0 0,-29-109-37 0 0,8 27-6 0 0,-2 1 1 0 0,-1 0 0 0 0,-1 1-1 0 0,2 56 1 0 0,-8-79-59 0 0,1-4-84 0 0,0 0 0 0 0,0 0 0 0 0,0 0 0 0 0,0 0 0 0 0,1 0 0 0 0,0 0 0 0 0,0 0 1 0 0,0 0-1 0 0,3 8 0 0 0,-4-13 75 0 0,1 0 1 0 0,-1 0-1 0 0,0 0 1 0 0,0 0 0 0 0,1 1-1 0 0,-1-1 1 0 0,0 0-1 0 0,0 0 1 0 0,1 0-1 0 0,-1 0 1 0 0,0 0 0 0 0,0-1-1 0 0,1 1 1 0 0,-1 0-1 0 0,0 0 1 0 0,0 0-1 0 0,1 0 1 0 0,-1 0-1 0 0,0 0 1 0 0,0 0 0 0 0,0 0-1 0 0,1 0 1 0 0,-1-1-1 0 0,0 1 1 0 0,0 0-1 0 0,0 0 1 0 0,0 0 0 0 0,1 0-1 0 0,-1-1 1 0 0,0 1-1 0 0,0 0 1 0 0,0 0-1 0 0,0 0 1 0 0,0-1 0 0 0,1 1-1 0 0,-1 0 1 0 0,0 0-1 0 0,0 0 1 0 0,0-1-1 0 0,0 1 1 0 0,0 0-1 0 0,0 0 1 0 0,0-1 0 0 0,0 1-1 0 0,0 0 1 0 0,0-1-1 0 0,4-11-2125 0 0,-3 4 708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6.697"/>
    </inkml:context>
    <inkml:brush xml:id="br0">
      <inkml:brushProperty name="width" value="0.1" units="cm"/>
      <inkml:brushProperty name="height" value="0.1" units="cm"/>
    </inkml:brush>
  </inkml:definitions>
  <inkml:trace contextRef="#ctx0" brushRef="#br0">1 1 7037 0 0,'1'1'61'0'0,"1"1"1"0"0,-1 0-1 0 0,1-1 1 0 0,-1 1-1 0 0,0 0 1 0 0,1 0-1 0 0,-1 0 1 0 0,0 0 0 0 0,0 0-1 0 0,0 0 1 0 0,-1 0-1 0 0,1 0 1 0 0,-1 1-1 0 0,1-1 1 0 0,0 4-1 0 0,-1-5 72 0 0,0 0-1 0 0,0 1 0 0 0,0-1 0 0 0,0 1 1 0 0,0-1-1 0 0,1 0 0 0 0,-1 1 0 0 0,1-1 1 0 0,-1 0-1 0 0,1 1 0 0 0,-1-1 1 0 0,1 0-1 0 0,0 0 0 0 0,-1 1 0 0 0,1-1 1 0 0,2 2-1 0 0,18 21 679 0 0,-16-19-689 0 0,4 5-173 0 0,1 0 1 0 0,0-1-1 0 0,0 0 1 0 0,1 0-1 0 0,0-1 1 0 0,22 11-1 0 0,-21-13-223 0 0,-5-2 10 0 0,0 0 1 0 0,0 0-1 0 0,0-1 1 0 0,1-1-1 0 0,-1 1 1 0 0,1-1-1 0 0,0 0 1 0 0,0-1 0 0 0,0 0-1 0 0,12 1 1 0 0,0-2-473 0 0,2 4-76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7.030"/>
    </inkml:context>
    <inkml:brush xml:id="br0">
      <inkml:brushProperty name="width" value="0.1" units="cm"/>
      <inkml:brushProperty name="height" value="0.1" units="cm"/>
    </inkml:brush>
  </inkml:definitions>
  <inkml:trace contextRef="#ctx0" brushRef="#br0">415 58 8561 0 0,'3'-1'56'0'0,"0"0"0"0"0,0 0 0 0 0,0-1 0 0 0,0 0 0 0 0,-1 1 1 0 0,1-1-1 0 0,0 0 0 0 0,4-5 0 0 0,-7 6 79 0 0,1 1 0 0 0,-1-1 0 0 0,0 0 0 0 0,1 0 1 0 0,-1 1-1 0 0,0-1 0 0 0,1 0 0 0 0,-1 0 0 0 0,0 0 0 0 0,0 0 0 0 0,1 1 0 0 0,-1-1 0 0 0,0 0 1 0 0,0 0-1 0 0,0 0 0 0 0,0 0 0 0 0,-1 0 0 0 0,1 1 0 0 0,0-1 0 0 0,0 0 0 0 0,0 0 1 0 0,-1 0-1 0 0,1 1 0 0 0,0-1 0 0 0,-1 0 0 0 0,-6-16 7356 0 0,5 29-6812 0 0,0-9-464 0 0,0 0-1 0 0,0 0 1 0 0,0 1-1 0 0,0-2 1 0 0,0 1-1 0 0,-1 0 1 0 0,0 0 0 0 0,1-1-1 0 0,-6 4 1 0 0,-28 19 619 0 0,-63 33-425 0 0,-29 18-419 0 0,107-63-9 0 0,0 0 1 0 0,-33 14 0 0 0,50-25-74 0 0,0 0 1 0 0,1 1-1 0 0,-1-1 1 0 0,1 1-1 0 0,0-1 0 0 0,0 1 1 0 0,0 0-1 0 0,0 1 1 0 0,0-1-1 0 0,-2 4 0 0 0,4-6-58 0 0,1 0 0 0 0,-1-1-1 0 0,1 1 1 0 0,-1 0 0 0 0,1-1-1 0 0,-1 1 1 0 0,1 0 0 0 0,-1-1-1 0 0,1 1 1 0 0,-1-1 0 0 0,0 1-1 0 0,1-1 1 0 0,-1 0 0 0 0,0 1-1 0 0,0-1 1 0 0,-1 1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28.077"/>
    </inkml:context>
    <inkml:brush xml:id="br0">
      <inkml:brushProperty name="width" value="0.1" units="cm"/>
      <inkml:brushProperty name="height" value="0.1" units="cm"/>
    </inkml:brush>
  </inkml:definitions>
  <inkml:trace contextRef="#ctx0" brushRef="#br0">8 163 5909 0 0,'0'0'4'0'0,"-1"-1"1"0"0,1 1 0 0 0,0 0-1 0 0,0 0 1 0 0,0 0 0 0 0,-1 0-1 0 0,1 0 1 0 0,0 0 0 0 0,0 0-1 0 0,-1 0 1 0 0,1 0 0 0 0,0 0-1 0 0,0 0 1 0 0,0 0 0 0 0,-1 0-1 0 0,1 0 1 0 0,0 0 0 0 0,0 0 0 0 0,-1 0-1 0 0,1 0 1 0 0,0 0 0 0 0,0 0-1 0 0,0 0 1 0 0,-1 1 0 0 0,1-1-1 0 0,0 0 1 0 0,0 0 0 0 0,0 0-1 0 0,-1 0 1 0 0,1 0 0 0 0,0 0-1 0 0,0 1 1 0 0,0-1 0 0 0,0 0-1 0 0,0 0 1 0 0,0 0 0 0 0,-1 1 0 0 0,1-1-1 0 0,0 0 1 0 0,0 0 0 0 0,9 7 248 0 0,17 3 264 0 0,-6-7-282 0 0,0 0 0 0 0,1-2 0 0 0,-1-1 0 0 0,1 0-1 0 0,-1-1 1 0 0,37-8 0 0 0,-1 2 175 0 0,1865-128 2335 0 0,-1142 112-1634 0 0,-433 14 464 0 0,-318 7-1178 0 0,-22 0-73 0 0,-20 2-76 0 0,-276 9-3291 0 0,247-8 1474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2.007"/>
    </inkml:context>
    <inkml:brush xml:id="br0">
      <inkml:brushProperty name="width" value="0.1" units="cm"/>
      <inkml:brushProperty name="height" value="0.1" units="cm"/>
    </inkml:brush>
  </inkml:definitions>
  <inkml:trace contextRef="#ctx0" brushRef="#br0">182 209 8929 0 0,'-22'-59'1235'0'0,"20"52"-1114"0"0,0 1-1 0 0,1 0 1 0 0,-1 0 0 0 0,1-1-1 0 0,0 1 1 0 0,1-1-1 0 0,0 1 1 0 0,0 0-1 0 0,0-1 1 0 0,1 1 0 0 0,-1-1-1 0 0,2 1 1 0 0,-1 0-1 0 0,1-1 1 0 0,0 1 0 0 0,0 0-1 0 0,0 0 1 0 0,1 0-1 0 0,4-5 1 0 0,-6 9-108 0 0,1 1 0 0 0,-1-1 1 0 0,1 1-1 0 0,-1-1 0 0 0,1 1 1 0 0,0 0-1 0 0,0-1 0 0 0,0 1 0 0 0,0 0 1 0 0,0 0-1 0 0,0 0 0 0 0,0 1 1 0 0,0-1-1 0 0,0 0 0 0 0,0 1 0 0 0,0 0 1 0 0,1-1-1 0 0,-1 1 0 0 0,0 0 1 0 0,0 0-1 0 0,3 0 0 0 0,-1 0 5 0 0,-1 0-1 0 0,0 1 0 0 0,0-1 1 0 0,1 0-1 0 0,-1 1 1 0 0,0 0-1 0 0,0 0 0 0 0,0 0 1 0 0,0 0-1 0 0,0 0 1 0 0,0 0-1 0 0,0 1 0 0 0,5 3 1 0 0,-4 0-12 0 0,-1-1 0 0 0,0 0 1 0 0,0 1-1 0 0,-1 0 0 0 0,1-1 0 0 0,-1 1 0 0 0,0 0 1 0 0,0 1-1 0 0,-1-1 0 0 0,0 0 0 0 0,1 0 0 0 0,-2 1 1 0 0,1-1-1 0 0,-1 0 0 0 0,0 11 0 0 0,-1-2-3 0 0,0 0 0 0 0,-1 0 0 0 0,0 0 0 0 0,-9 26 0 0 0,-4 0 9 0 0,-2-1 0 0 0,-34 60 1 0 0,37-77 10 0 0,-1-1 0 0 0,-1-1 0 0 0,-1 0 0 0 0,0-2 0 0 0,-1 0 1 0 0,-1-1-1 0 0,-1 0 0 0 0,-35 21 0 0 0,50-33 120 0 0,11-4-35 0 0,12-3 31 0 0,185-63 322 0 0,44-11-640 0 0,-122 48-1207 0 0,225-22-1 0 0,-274 44 234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7.203"/>
    </inkml:context>
    <inkml:brush xml:id="br0">
      <inkml:brushProperty name="width" value="0.1" units="cm"/>
      <inkml:brushProperty name="height" value="0.1" units="cm"/>
    </inkml:brush>
  </inkml:definitions>
  <inkml:trace contextRef="#ctx0" brushRef="#br0">19 32 9333 0 0,'-3'-13'611'0'0,"3"12"-515"0"0,0 0 0 0 0,0 0 1 0 0,0 0-1 0 0,0 0 0 0 0,-1 0 1 0 0,1 0-1 0 0,0 0 0 0 0,0 0 1 0 0,-1 0-1 0 0,1 0 0 0 0,-1 0 1 0 0,1 0-1 0 0,-1 0 0 0 0,1 0 1 0 0,-1 0-1 0 0,0 1 0 0 0,0-2 1 0 0,5 5 22 0 0,1 0 0 0 0,-1 1 1 0 0,0-1-1 0 0,0 1 0 0 0,-1 0 1 0 0,1 0-1 0 0,-1 0 0 0 0,0 1 1 0 0,0-1-1 0 0,0 1 1 0 0,2 5-1 0 0,-1 0-48 0 0,-1 0 1 0 0,-1 0-1 0 0,1 0 1 0 0,-2 0-1 0 0,1 1 0 0 0,-1-1 1 0 0,-1 0-1 0 0,0 1 1 0 0,-1 11-1 0 0,-4 12 167 0 0,-12 48 0 0 0,7-39-217 0 0,-11 31 42 0 0,8-33-25 0 0,11-29 3 0 0,10-26 32 0 0,3-3-33 0 0,14-18-45 0 0,-2 2-14 0 0,2 2 0 0 0,29-30-1 0 0,-47 54 17 0 0,1 0 0 0 0,0 0 0 0 0,0 1 0 0 0,0 0 0 0 0,1 1 0 0 0,0-1 0 0 0,0 2 0 0 0,0-1-1 0 0,0 1 1 0 0,1 1 0 0 0,0-1 0 0 0,0 2 0 0 0,11-3 0 0 0,-15 5 11 0 0,0 1 0 0 0,0-1 1 0 0,0 1-1 0 0,0 0 0 0 0,0 0 0 0 0,0 1 0 0 0,0 0 0 0 0,0 0 1 0 0,0 0-1 0 0,-1 1 0 0 0,1 0 0 0 0,-1 0 0 0 0,0 0 1 0 0,0 1-1 0 0,0-1 0 0 0,0 1 0 0 0,-1 0 0 0 0,1 1 1 0 0,3 4-1 0 0,9 11 242 0 0,-1 1 0 0 0,28 44 0 0 0,-40-58-220 0 0,0 1-1 0 0,0-1 1 0 0,0 1-1 0 0,-1 0 1 0 0,0 0 0 0 0,-1 0-1 0 0,0 0 1 0 0,2 14-1 0 0,-4-20-18 0 0,0 1 0 0 0,0 0 0 0 0,0-1 0 0 0,0 1 0 0 0,0 0 0 0 0,-1 0 0 0 0,1-1 0 0 0,-1 1 0 0 0,0 0-1 0 0,0-1 1 0 0,0 1 0 0 0,0-1 0 0 0,0 1 0 0 0,0-1 0 0 0,-1 0 0 0 0,1 1 0 0 0,-1-1 0 0 0,0 0 0 0 0,1 0-1 0 0,-1 0 1 0 0,0 0 0 0 0,0-1 0 0 0,-1 1 0 0 0,1 0 0 0 0,0-1 0 0 0,0 1 0 0 0,-1-1 0 0 0,1 0 0 0 0,-4 2-1 0 0,-8 1 15 0 0,-1 1 0 0 0,1-2 0 0 0,-1 0-1 0 0,0 0 1 0 0,-25 0 0 0 0,6-3-29 0 0,-47-5-1 0 0,63 3 4 0 0,1-1-1 0 0,-28-7 1 0 0,41 9-103 0 0,1 0 1 0 0,0 0 0 0 0,0 0-1 0 0,0 0 1 0 0,0 0 0 0 0,0-1-1 0 0,1 1 1 0 0,-1-1 0 0 0,0 0-1 0 0,1 1 1 0 0,-1-1 0 0 0,1-1-1 0 0,-1 1 1 0 0,1 0 0 0 0,0 0-1 0 0,0-1 1 0 0,0 1 0 0 0,0-1-1 0 0,1 0 1 0 0,-1 0 0 0 0,1 0-1 0 0,-2-3 1 0 0,3 5-107 0 0,1 0 0 0 0,-1 0 0 0 0,1 0 0 0 0,-1 0 0 0 0,1 0 0 0 0,-1 0 0 0 0,1 1 0 0 0,0-1 0 0 0,0 0 0 0 0,-1 0 1 0 0,1 1-1 0 0,0-1 0 0 0,0 0 0 0 0,0 1 0 0 0,-1-1 0 0 0,1 1 0 0 0,2-1 0 0 0,6-2-1030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42.972"/>
    </inkml:context>
    <inkml:brush xml:id="br0">
      <inkml:brushProperty name="width" value="0.1" units="cm"/>
      <inkml:brushProperty name="height" value="0.1" units="cm"/>
    </inkml:brush>
  </inkml:definitions>
  <inkml:trace contextRef="#ctx0" brushRef="#br0">167 170 6909 0 0,'-16'-5'109'0'0,"-2"1"468"0"0,-33-14 1 0 0,47 17-400 0 0,0-1 1 0 0,0 0 0 0 0,1-1-1 0 0,-1 1 1 0 0,0 0 0 0 0,1-1-1 0 0,-1 0 1 0 0,1 0 0 0 0,0 0 0 0 0,0 0-1 0 0,0-1 1 0 0,0 1 0 0 0,-3-7-1 0 0,6 8-115 0 0,-1 0-1 0 0,1 0 1 0 0,-1 0 0 0 0,1 0-1 0 0,0 0 1 0 0,0 0-1 0 0,0 0 1 0 0,0 0 0 0 0,0 0-1 0 0,1 0 1 0 0,-1 1-1 0 0,1-1 1 0 0,-1 0-1 0 0,1 0 1 0 0,-1 0 0 0 0,1 0-1 0 0,0 0 1 0 0,0 1-1 0 0,0-1 1 0 0,0 0 0 0 0,0 1-1 0 0,1-1 1 0 0,-1 1-1 0 0,0-1 1 0 0,1 1-1 0 0,1-2 1 0 0,3-2-17 0 0,-1 0 0 0 0,1 0 1 0 0,0 1-1 0 0,0-1 0 0 0,0 1 0 0 0,9-3 0 0 0,-10 4-40 0 0,1 1 1 0 0,0 0-1 0 0,1 0 0 0 0,-1 1 0 0 0,0-1 1 0 0,0 1-1 0 0,1 1 0 0 0,-1-1 1 0 0,1 1-1 0 0,-1 0 0 0 0,0 1 0 0 0,12 1 1 0 0,-15-1-8 0 0,0 0 0 0 0,-1 0 1 0 0,1 0-1 0 0,0 0 1 0 0,-1 0-1 0 0,1 1 0 0 0,-1-1 1 0 0,0 1-1 0 0,1 0 1 0 0,-1-1-1 0 0,0 1 1 0 0,0 0-1 0 0,0 1 0 0 0,0-1 1 0 0,0 0-1 0 0,-1 0 1 0 0,1 1-1 0 0,-1-1 0 0 0,1 1 1 0 0,-1-1-1 0 0,0 1 1 0 0,0 0-1 0 0,0 0 1 0 0,0-1-1 0 0,-1 1 0 0 0,1 0 1 0 0,-1 0-1 0 0,0 0 1 0 0,0 0-1 0 0,0 5 1 0 0,-1 3-4 0 0,0 1 1 0 0,-1-1 0 0 0,0 0 0 0 0,-1 0 0 0 0,0 0 0 0 0,-1 0 0 0 0,0 0 0 0 0,-1-1 0 0 0,0 0 0 0 0,0 0 0 0 0,-1 0 0 0 0,-1-1 0 0 0,-12 15 0 0 0,-5 4 20 0 0,-3-1 0 0 0,-53 42-1 0 0,69-61-9 0 0,8-7 12 0 0,1 1 1 0 0,-1-1-1 0 0,1 1 1 0 0,-1-1-1 0 0,1 1 0 0 0,0 0 1 0 0,0 0-1 0 0,0 0 1 0 0,0 0-1 0 0,0 0 0 0 0,-2 4 1 0 0,4-6 10 0 0,0 1 0 0 0,1-1 1 0 0,-1 0-1 0 0,0 1 0 0 0,1-1 1 0 0,-1 0-1 0 0,0 1 0 0 0,1-1 1 0 0,-1 0-1 0 0,1 0 0 0 0,-1 0 0 0 0,1 1 1 0 0,-1-1-1 0 0,0 0 0 0 0,1 0 1 0 0,-1 0-1 0 0,1 0 0 0 0,-1 0 1 0 0,1 0-1 0 0,-1 0 0 0 0,1 0 0 0 0,-1 0 1 0 0,1 0-1 0 0,-1 0 0 0 0,1 0 1 0 0,-1 0-1 0 0,1 0 0 0 0,0-1 1 0 0,18-2 401 0 0,108-26-302 0 0,2 5-1 0 0,178-9 1 0 0,-287 32-725 0 0,0 2-1 0 0,30 3 1 0 0,-18 0-740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18.045"/>
    </inkml:context>
    <inkml:brush xml:id="br0">
      <inkml:brushProperty name="width" value="0.1" units="cm"/>
      <inkml:brushProperty name="height" value="0.1" units="cm"/>
    </inkml:brush>
  </inkml:definitions>
  <inkml:trace contextRef="#ctx0" brushRef="#br0">73 23 6097 0 0,'-51'-17'1257'0'0,"30"11"3055"0"0,22 8-4162 0 0,0 0 1 0 0,1-1-1 0 0,-1 1 0 0 0,0 0 0 0 0,1-1 0 0 0,-1 1 0 0 0,1-1 0 0 0,0 0 0 0 0,0 1 0 0 0,-1-1 0 0 0,1 0 0 0 0,0 0 1 0 0,0 0-1 0 0,0-1 0 0 0,0 1 0 0 0,0 0 0 0 0,0-1 0 0 0,0 1 0 0 0,0-1 0 0 0,3 1 0 0 0,6 0 40 0 0,0-1 0 0 0,20-1-1 0 0,-5 0 134 0 0,497 28 627 0 0,-278-9-1004 0 0,-84-5-258 0 0,75 4-1459 0 0,-211-15 1312 0 0,-18-1-38 0 0,1-1 1 0 0,0 1-1 0 0,0-1 0 0 0,14-2 0 0 0,-17-1-746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2.601"/>
    </inkml:context>
    <inkml:brush xml:id="br0">
      <inkml:brushProperty name="width" value="0.1" units="cm"/>
      <inkml:brushProperty name="height" value="0.1" units="cm"/>
    </inkml:brush>
  </inkml:definitions>
  <inkml:trace contextRef="#ctx0" brushRef="#br0">4114 322 4224 0 0,'4'-4'-2'0'0,"1"1"0"0"0,-1-1 0 0 0,0 0 1 0 0,0 0-1 0 0,0-1 0 0 0,0 1 0 0 0,-1-1 0 0 0,1 0 0 0 0,-1 0 0 0 0,-1 0 0 0 0,1 0 0 0 0,3-9 0 0 0,-3 7 6 0 0,0-1-1 0 0,1 1 1 0 0,1 0 0 0 0,-1 0 0 0 0,1 0-1 0 0,8-8 1 0 0,66-61 1902 0 0,-79 76-1891 0 0,1 0 0 0 0,-1-1 0 0 0,0 1-1 0 0,1 0 1 0 0,-1-1 0 0 0,0 1 0 0 0,1 0 0 0 0,-1-1 0 0 0,0 1-1 0 0,0-1 1 0 0,0 1 0 0 0,1 0 0 0 0,-1-1 0 0 0,0 1-1 0 0,0-1 1 0 0,0 1 0 0 0,0-1 0 0 0,0 1 0 0 0,0 0-1 0 0,0-1 1 0 0,0 1 0 0 0,0-1 0 0 0,0 1 0 0 0,0-1-1 0 0,0 1 1 0 0,0-1 0 0 0,0 1 0 0 0,0 0 0 0 0,0-1-1 0 0,0 1 1 0 0,0-1 0 0 0,-1 1 0 0 0,1-1 0 0 0,0 1 0 0 0,0 0-1 0 0,-1-1 1 0 0,1 1 0 0 0,0 0 0 0 0,0-1 0 0 0,-1 1-1 0 0,1 0 1 0 0,-1-1 0 0 0,1 1 0 0 0,-1 0 0 0 0,-6-12 580 0 0,6-7 726 0 0,2 8-783 0 0,3-27 3509 0 0,-7 38-3800 0 0,1-1 1 0 0,0 0-1 0 0,-1 1 0 0 0,1-1 1 0 0,0 0-1 0 0,0 0 1 0 0,0-1-1 0 0,-2 0 1 0 0,-11-6-127 0 0,4 6-117 0 0,1 0 1 0 0,0 1-1 0 0,-1 0 0 0 0,0 1 1 0 0,1 0-1 0 0,-1 0 1 0 0,1 1-1 0 0,-13 3 0 0 0,-10 0 14 0 0,-375 14 108 0 0,124-8-199 0 0,-711 57 73 0 0,408-25 7 0 0,-191 24-151 0 0,82-7 33 0 0,646-54 117 0 0,-1-3-1 0 0,0-2 1 0 0,-81-10 0 0 0,65-12-3 0 0,70 25-1026 0 0,-1-1 481 0 0,0 0-1 0 0,0-1 1 0 0,0 1-1 0 0,0 0 1 0 0,0-1 0 0 0,0 0-1 0 0,0 1 1 0 0,1-1-1 0 0,-1 0 1 0 0,5 2-1 0 0,3-1-633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2.964"/>
    </inkml:context>
    <inkml:brush xml:id="br0">
      <inkml:brushProperty name="width" value="0.1" units="cm"/>
      <inkml:brushProperty name="height" value="0.1" units="cm"/>
    </inkml:brush>
  </inkml:definitions>
  <inkml:trace contextRef="#ctx0" brushRef="#br0">661 75 7805 0 0,'-7'-5'28'0'0,"7"5"-22"0"0,-1-1 0 0 0,1 1 1 0 0,0 0-1 0 0,-1 0 0 0 0,1 0 0 0 0,0 0 1 0 0,0 0-1 0 0,-1-1 0 0 0,1 1 0 0 0,0 0 1 0 0,0 0-1 0 0,-1-1 0 0 0,1 1 0 0 0,0 0 1 0 0,0 0-1 0 0,0-1 0 0 0,0 1 0 0 0,-1 0 0 0 0,1 0 1 0 0,0-1-1 0 0,0 1 0 0 0,0 0 0 0 0,0-1 1 0 0,0 1-1 0 0,0 0 0 0 0,0-1 0 0 0,0 1 1 0 0,0 0-1 0 0,0-1 0 0 0,-8-33 788 0 0,9 25-521 0 0,-1 8-242 0 0,1 0-1 0 0,-1 0 0 0 0,0-1 0 0 0,0 1 0 0 0,0 0 0 0 0,0 0 1 0 0,0 0-1 0 0,0 0 0 0 0,0 0 0 0 0,0 0 0 0 0,0 0 1 0 0,0 0-1 0 0,0 0 0 0 0,-1 0 0 0 0,0-2 0 0 0,-2 3-18 0 0,0 1 1 0 0,0-1-1 0 0,0 1 0 0 0,0-1 1 0 0,1 1-1 0 0,-1 0 0 0 0,0 0 0 0 0,0 0 1 0 0,0 1-1 0 0,-3 1 0 0 0,4-2-3 0 0,-30 17-5 0 0,22-12-4 0 0,0-1 0 0 0,0 0 0 0 0,-17 6 0 0 0,-180 60-47 0 0,-80 22-16 0 0,270-86 34 0 0,17-7 29 0 0,-1 1 0 0 0,1-1 0 0 0,0 0-1 0 0,0 1 1 0 0,-1-1 0 0 0,1 0 0 0 0,0 0-1 0 0,0 1 1 0 0,0-1 0 0 0,0 1 0 0 0,-1-1 0 0 0,1 0-1 0 0,0 1 1 0 0,0-1 0 0 0,0 0 0 0 0,0 1-1 0 0,0-1 1 0 0,0 1 0 0 0,0-1 0 0 0,0 0 0 0 0,0 1-1 0 0,0-1 1 0 0,0 0 0 0 0,0 1 0 0 0,2 2 7 0 0,-1 0 0 0 0,1-1-1 0 0,0 0 1 0 0,-1 1 0 0 0,1-1 0 0 0,0 0 0 0 0,0 0 0 0 0,3 2 0 0 0,-2-1 9 0 0,35 35 235 0 0,59 75-1 0 0,-78-87-540 0 0,-1 1-1 0 0,-2 0 0 0 0,-1 1 0 0 0,16 40 0 0 0,-20-36-619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3.787"/>
    </inkml:context>
    <inkml:brush xml:id="br0">
      <inkml:brushProperty name="width" value="0.1" units="cm"/>
      <inkml:brushProperty name="height" value="0.1" units="cm"/>
    </inkml:brush>
  </inkml:definitions>
  <inkml:trace contextRef="#ctx0" brushRef="#br0">41 514 8365 0 0,'-6'-7'63'0'0,"3"4"95"0"0,-1-1 1 0 0,1 1 0 0 0,0-1 0 0 0,0 1 0 0 0,0-1-1 0 0,1 0 1 0 0,-1 0 0 0 0,1 0 0 0 0,0-1-1 0 0,0 1 1 0 0,-2-9 0 0 0,5 14-118 0 0,0-1-1 0 0,0 1 1 0 0,1-1 0 0 0,-1 1-1 0 0,0 0 1 0 0,0-1 0 0 0,0 1-1 0 0,0 0 1 0 0,0 0 0 0 0,0 0-1 0 0,0 0 1 0 0,0 0 0 0 0,0 0-1 0 0,0 1 1 0 0,17 32-6 0 0,-10-21 5 0 0,-1 0 1 0 0,7 19 0 0 0,-7-11-12 0 0,1 1 26 0 0,0 0 0 0 0,-2 0 0 0 0,0 1-1 0 0,-2 0 1 0 0,3 32 0 0 0,-5-46-14 0 0,-2-9-38 0 0,1 1 0 0 0,-1-1 0 0 0,0 0 0 0 0,0 0 0 0 0,0 0 0 0 0,0 0 0 0 0,0 1 0 0 0,1-1 0 0 0,-1 0 0 0 0,0 0 0 0 0,0 0 0 0 0,0 0 0 0 0,0 1 0 0 0,0-1 0 0 0,0 0 0 0 0,0 0 0 0 0,0 0 0 0 0,0 1 0 0 0,0-1 0 0 0,0 0 0 0 0,0 0 0 0 0,0 0 0 0 0,0 1 0 0 0,0-1 0 0 0,0 0 0 0 0,0 0 0 0 0,0 0 0 0 0,0 1 0 0 0,0-1 0 0 0,0 0 0 0 0,0 0 0 0 0,0 0 0 0 0,0 1 0 0 0,0-1 0 0 0,-1 0 0 0 0,1 0 0 0 0,0 0 0 0 0,0 0 0 0 0,0 1 0 0 0,0-1 0 0 0,0 0 0 0 0,-1 0 0 0 0,1 0 0 0 0,0 0 0 0 0,0 0 0 0 0,0 0 0 0 0,0 1 0 0 0,-1-1 0 0 0,1 0-1 0 0,0 0 1 0 0,0 0 0 0 0,0 0 0 0 0,-1 0 0 0 0,-1-3-12 0 0,1 1 0 0 0,-1-1 0 0 0,1 0 0 0 0,0 0 0 0 0,0 1 0 0 0,0-1 0 0 0,0 0 0 0 0,0 0 0 0 0,0-4 0 0 0,1 4-8 0 0,-31-167-420 0 0,17-107 349 0 0,15 258 87 0 0,-1 1 0 0 0,2 0 0 0 0,1-1 0 0 0,0 1-1 0 0,1 0 1 0 0,1 1 0 0 0,1-1 0 0 0,9-21 0 0 0,-12 33 14 0 0,0-1 0 0 0,1 1 0 0 0,-1 1 1 0 0,1-1-1 0 0,1 0 0 0 0,-1 1 0 0 0,1 0 0 0 0,-1 0 1 0 0,1 0-1 0 0,1 0 0 0 0,-1 1 0 0 0,1 0 0 0 0,0 0 1 0 0,0 1-1 0 0,0-1 0 0 0,0 1 0 0 0,0 1 0 0 0,1-1 1 0 0,-1 1-1 0 0,1 0 0 0 0,0 1 0 0 0,0-1 0 0 0,-1 1 1 0 0,13 0-1 0 0,-14 1 4 0 0,1 0 0 0 0,-1 0-1 0 0,0 1 1 0 0,0 0 0 0 0,0 0 0 0 0,0 0 0 0 0,0 1 0 0 0,-1-1 0 0 0,1 1 0 0 0,0 0 0 0 0,-1 0 0 0 0,1 1 0 0 0,-1-1 0 0 0,1 1 0 0 0,-1 0 0 0 0,5 5-1 0 0,-4-3-6 0 0,-1 1-1 0 0,0-1 0 0 0,0 1 0 0 0,0 0 0 0 0,-1 0 0 0 0,0 0 0 0 0,0 0 0 0 0,0 0 0 0 0,-1 1 0 0 0,3 12 0 0 0,-2-2-5 0 0,-1 0 0 0 0,0-1 0 0 0,-2 1 0 0 0,0 0 0 0 0,-1-1 0 0 0,0 1 0 0 0,-1 0 0 0 0,-1-1-1 0 0,-5 18 1 0 0,1-17 2 0 0,0 0 1 0 0,-1 0-1 0 0,-1-1 0 0 0,-1 1 0 0 0,0-2 0 0 0,-1 0 0 0 0,0 0 0 0 0,-1-1 0 0 0,-1 0 0 0 0,0-1 0 0 0,-1-1 0 0 0,-30 21 0 0 0,34-26-19 0 0,15-10-53 0 0,20-12-10 0 0,-6 9 107 0 0,-1 1 1 0 0,1 0 0 0 0,-1 2 0 0 0,1 0-1 0 0,0 1 1 0 0,1 1 0 0 0,-1 1-1 0 0,0 1 1 0 0,0 0 0 0 0,0 1 0 0 0,0 1-1 0 0,0 1 1 0 0,-1 1 0 0 0,1 1-1 0 0,24 10 1 0 0,-41-15-28 0 0,0 0-1 0 0,1 1 0 0 0,-1-1 1 0 0,0 0-1 0 0,0 0 0 0 0,0 1 1 0 0,-1-1-1 0 0,1 1 1 0 0,0 0-1 0 0,-1-1 0 0 0,1 1 1 0 0,-1 0-1 0 0,1 0 1 0 0,-1 0-1 0 0,0 0 0 0 0,0 0 1 0 0,1 0-1 0 0,-2 1 0 0 0,2 3 1 0 0,-1-3 1 0 0,-1 0-1 0 0,0 0 1 0 0,0 0 0 0 0,0 0-1 0 0,-1-1 1 0 0,1 1 0 0 0,-1 0 0 0 0,1 0-1 0 0,-1 0 1 0 0,0 0 0 0 0,0-1-1 0 0,0 1 1 0 0,-4 5 0 0 0,-1 1 7 0 0,-1 1 0 0 0,-1-1-1 0 0,0 0 1 0 0,0 0 0 0 0,0-1 0 0 0,-17 12 0 0 0,3-6-28 0 0,-1 0 0 0 0,0-2-1 0 0,-1-1 1 0 0,0-1 0 0 0,-1 0 0 0 0,0-2 0 0 0,0-1 0 0 0,0-2 0 0 0,-1 0 0 0 0,0-1 0 0 0,-51 0-1 0 0,70-4-132 0 0,0 0 1 0 0,0 0-1 0 0,-1-1 0 0 0,1 0 0 0 0,0 0 0 0 0,0 0 0 0 0,1-1 0 0 0,-1 0 0 0 0,0-1 0 0 0,1 1 0 0 0,-10-6 0 0 0,15 7 77 0 0,0-1 0 0 0,0 1 0 0 0,1 0 0 0 0,-1 0 0 0 0,1 0 0 0 0,-1-1 0 0 0,1 1 0 0 0,-1 0 0 0 0,1-1 1 0 0,0 1-1 0 0,-1 0 0 0 0,1-1 0 0 0,0 1 0 0 0,0 0 0 0 0,0-1 0 0 0,0 1 0 0 0,0 0 0 0 0,0-1 0 0 0,1 1 0 0 0,-1 0 0 0 0,0-1 0 0 0,1 1 0 0 0,-1 0 0 0 0,1-1 0 0 0,1-1 0 0 0,0-5-315 0 0,2-15-695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4.548"/>
    </inkml:context>
    <inkml:brush xml:id="br0">
      <inkml:brushProperty name="width" value="0.1" units="cm"/>
      <inkml:brushProperty name="height" value="0.1" units="cm"/>
    </inkml:brush>
  </inkml:definitions>
  <inkml:trace contextRef="#ctx0" brushRef="#br0">54 207 7841 0 0,'15'-11'134'0'0,"-9"6"300"0"0,-11 6 347 0 0,3 0-689 0 0,-1 0-1 0 0,1 1 1 0 0,0 0 0 0 0,0-1-1 0 0,0 1 1 0 0,0 0 0 0 0,0 0-1 0 0,0 0 1 0 0,0 0 0 0 0,1 0-1 0 0,-1 0 1 0 0,-1 3 0 0 0,0 1-36 0 0,0-1 0 0 0,-1 1 0 0 0,2 0 0 0 0,-4 8 0 0 0,-3 14 122 0 0,6-21-143 0 0,0 1-1 0 0,1-1 1 0 0,0 0-1 0 0,0 1 1 0 0,1-1-1 0 0,-1 11 1 0 0,2-8-13 0 0,0-3-10 0 0,-1 0 0 0 0,2-1-1 0 0,-1 1 1 0 0,1-1 0 0 0,0 1 0 0 0,2 7 0 0 0,-2-12-11 0 0,0 0-1 0 0,0 0 1 0 0,0-1 0 0 0,0 1-1 0 0,0 0 1 0 0,1 0 0 0 0,-1-1-1 0 0,0 1 1 0 0,1-1 0 0 0,-1 0 0 0 0,1 1-1 0 0,-1-1 1 0 0,1 0 0 0 0,0 0-1 0 0,0 0 1 0 0,-1 0 0 0 0,1 0-1 0 0,0 0 1 0 0,0 0 0 0 0,0-1 0 0 0,0 1-1 0 0,0-1 1 0 0,0 1 0 0 0,4-1-1 0 0,2 1 0 0 0,-1-1-1 0 0,0 0 0 0 0,1-1 1 0 0,-1 0-1 0 0,1 0 1 0 0,-1-1-1 0 0,0 1 0 0 0,0-1 1 0 0,11-5-1 0 0,7-5-53 0 0,27-16 1 0 0,-45 24 28 0 0,-1 1 10 0 0,82-54-414 0 0,-80 52 378 0 0,-1-1 0 0 0,0 0-1 0 0,0-1 1 0 0,-1 1-1 0 0,1-1 1 0 0,-2-1 0 0 0,1 1-1 0 0,-1-1 1 0 0,5-10-1 0 0,-9 17 49 0 0,0 0-1 0 0,-1-1 0 0 0,1 1 1 0 0,-1-1-1 0 0,0 1 0 0 0,1 0 1 0 0,-1-1-1 0 0,0 1 0 0 0,0-1 1 0 0,0 1-1 0 0,0-1 0 0 0,0 1 0 0 0,0-1 1 0 0,0 1-1 0 0,-1-1 0 0 0,1 1 1 0 0,0-1-1 0 0,-1 1 0 0 0,1 0 1 0 0,-1-1-1 0 0,0 1 0 0 0,-1-2 1 0 0,0 0-1 0 0,0 1 0 0 0,0-1 0 0 0,0 1 0 0 0,-1 0 0 0 0,1 0 0 0 0,-1 0 0 0 0,1 0 0 0 0,-1 1 0 0 0,0-1 0 0 0,-3-1 0 0 0,-6-1-6 0 0,-1-1 1 0 0,1 2-1 0 0,-1 0 1 0 0,-14-2-1 0 0,0 3-1 0 0,0 1 0 0 0,1 1-1 0 0,-1 2 1 0 0,-31 5 0 0 0,13-2 63 0 0,114-10-17 0 0,49-21 4 0 0,7-2-8 0 0,-103 24-27 0 0,0 1 0 0 0,0 2-1 0 0,37 1 1 0 0,-55 0-1 0 0,0 1 1 0 0,1-1-1 0 0,-1 1 1 0 0,0 0 0 0 0,0 0-1 0 0,0 0 1 0 0,0 1-1 0 0,-1 0 1 0 0,1-1-1 0 0,0 1 1 0 0,5 4 0 0 0,-7-4 12 0 0,0 0 1 0 0,0-1-1 0 0,-1 1 1 0 0,1 0-1 0 0,0 1 1 0 0,-1-1-1 0 0,0 0 1 0 0,1 0-1 0 0,-1 1 1 0 0,0-1-1 0 0,0 0 1 0 0,0 1-1 0 0,-1-1 1 0 0,1 1-1 0 0,0-1 1 0 0,-1 1-1 0 0,0 0 1 0 0,0-1-1 0 0,0 4 1 0 0,-9 94 749 0 0,9-96-731 0 0,1 0 0 0 0,-1-1 0 0 0,1 1 1 0 0,0 0-1 0 0,0-1 0 0 0,0 1 0 0 0,1-1 0 0 0,-1 1 0 0 0,1-1 0 0 0,0 1 0 0 0,0-1 1 0 0,0 0-1 0 0,0 0 0 0 0,0 0 0 0 0,1 0 0 0 0,0-1 0 0 0,-1 1 0 0 0,1-1 0 0 0,0 1 0 0 0,0-1 1 0 0,0 0-1 0 0,5 2 0 0 0,-2-1-6 0 0,-1 0 0 0 0,1 0 0 0 0,0-1 0 0 0,0 0 0 0 0,0 0 0 0 0,1 0 1 0 0,-1-1-1 0 0,0 0 0 0 0,0 0 0 0 0,1-1 0 0 0,-1 0 0 0 0,9 0 0 0 0,-9-1-39 0 0,1 0 1 0 0,-1-1-1 0 0,0 1 0 0 0,0-1 1 0 0,0 0-1 0 0,0-1 0 0 0,0 0 0 0 0,0 0 1 0 0,0 0-1 0 0,9-8 0 0 0,-11 8-33 0 0,-1 0 0 0 0,0 0 0 0 0,0 0 0 0 0,0-1 0 0 0,-1 1 0 0 0,1-1 0 0 0,-1 0 0 0 0,0 0-1 0 0,0 0 1 0 0,0 0 0 0 0,0 0 0 0 0,-1 0 0 0 0,0-1 0 0 0,0 1 0 0 0,0 0 0 0 0,1-9 0 0 0,-2 3-5 0 0,0 0 0 0 0,-1 0 1 0 0,0 0-1 0 0,-1 0 0 0 0,0 1 1 0 0,0-1-1 0 0,-1 1 0 0 0,0-1 1 0 0,-1 1-1 0 0,0 0 0 0 0,-1 1 0 0 0,1-1 1 0 0,-11-13-1 0 0,4 8 25 0 0,0 0 0 0 0,-1 1 0 0 0,0 1 0 0 0,-1 0 0 0 0,0 1-1 0 0,-28-18 1 0 0,38 27 21 0 0,1 1-1 0 0,-1-1 0 0 0,1 1 1 0 0,-1-1-1 0 0,1 1 0 0 0,-1 0 1 0 0,0 0-1 0 0,0 1 0 0 0,0-1 1 0 0,1 1-1 0 0,-1-1 0 0 0,0 1 0 0 0,0 0 1 0 0,0 0-1 0 0,0 0 0 0 0,0 0 1 0 0,0 0-1 0 0,1 1 0 0 0,-1 0 1 0 0,0-1-1 0 0,0 1 0 0 0,0 0 1 0 0,1 0-1 0 0,-1 0 0 0 0,0 1 1 0 0,1-1-1 0 0,-1 1 0 0 0,1-1 1 0 0,0 1-1 0 0,0 0 0 0 0,-1 0 1 0 0,1 0-1 0 0,0 0 0 0 0,1 0 0 0 0,-1 1 1 0 0,0-1-1 0 0,0 0 0 0 0,1 1 1 0 0,0 0-1 0 0,-1-1 0 0 0,1 1 1 0 0,0 0-1 0 0,0-1 0 0 0,1 1 1 0 0,-1 0-1 0 0,1 0 0 0 0,-1 0 1 0 0,1 0-1 0 0,0 5 0 0 0,0-4-52 0 0,0 1-1 0 0,0 0 0 0 0,1-1 0 0 0,-1 1 1 0 0,1-1-1 0 0,0 1 0 0 0,0-1 0 0 0,1 0 1 0 0,3 7-1 0 0,-4-9-49 0 0,0 0 0 0 0,1 0 0 0 0,-1 0 0 0 0,1 0 1 0 0,-1 0-1 0 0,1 0 0 0 0,0-1 0 0 0,0 1 0 0 0,0-1 0 0 0,0 1 0 0 0,0-1 0 0 0,0 0 1 0 0,0 0-1 0 0,1 0 0 0 0,-1 0 0 0 0,0 0 0 0 0,1 0 0 0 0,-1-1 0 0 0,4 1 0 0 0,6 0-821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8:35.046"/>
    </inkml:context>
    <inkml:brush xml:id="br0">
      <inkml:brushProperty name="width" value="0.1" units="cm"/>
      <inkml:brushProperty name="height" value="0.1" units="cm"/>
    </inkml:brush>
  </inkml:definitions>
  <inkml:trace contextRef="#ctx0" brushRef="#br0">63 64 7389 0 0,'-17'-21'114'0'0,"14"16"22"0"0,-1 1 0 0 0,0-1 0 0 0,0 1-1 0 0,0 0 1 0 0,-8-6 0 0 0,8 6-76 0 0,-7-3 767 0 0,16 14-292 0 0,4 5-470 0 0,-1 0 0 0 0,0 0 0 0 0,0 1 0 0 0,10 27 0 0 0,3 3 26 0 0,18 38-35 0 0,15 26-140 0 0,-47-95-135 0 0,0-1 0 0 0,1-1 0 0 0,0 0 1 0 0,0 0-1 0 0,1 0 0 0 0,19 15 0 0 0,-26-24 167 0 0,0 0 0 0 0,-1 0 0 0 0,1 0 0 0 0,0 0 0 0 0,0 0 0 0 0,0 0 0 0 0,-1-1-1 0 0,1 1 1 0 0,0 0 0 0 0,0-1 0 0 0,0 0 0 0 0,0 1 0 0 0,0-1 0 0 0,0 0 0 0 0,0 0 0 0 0,0 0 0 0 0,0 0 0 0 0,0-1-1 0 0,0 1 1 0 0,0-1 0 0 0,0 1 0 0 0,0-1 0 0 0,0 1 0 0 0,0-1 0 0 0,0 0 0 0 0,0 0 0 0 0,-1 0 0 0 0,1 0 0 0 0,0 0 0 0 0,-1-1-1 0 0,1 1 1 0 0,-1 0 0 0 0,3-3 0 0 0,1-1 26 0 0,-1 0-1 0 0,1-1 1 0 0,-1 1-1 0 0,0-1 1 0 0,0 0 0 0 0,-1-1-1 0 0,0 1 1 0 0,4-9-1 0 0,-5 6 145 0 0,0 0-1 0 0,0 0 0 0 0,-1 0 1 0 0,0 0-1 0 0,-1 0 1 0 0,0 0-1 0 0,0 0 0 0 0,-1 0 1 0 0,0 0-1 0 0,-1 0 1 0 0,0 0-1 0 0,0 1 0 0 0,-1-1 1 0 0,0 1-1 0 0,-5-12 0 0 0,7 20-102 0 0,0-1 0 0 0,1 0 0 0 0,-1 1 0 0 0,1-1 0 0 0,-1 1 0 0 0,0-1 0 0 0,0 1 0 0 0,1 0 0 0 0,-1-1 0 0 0,0 1-1 0 0,0 0 1 0 0,0-1 0 0 0,1 1 0 0 0,-1 0 0 0 0,0 0 0 0 0,0 0 0 0 0,0 0 0 0 0,0 0 0 0 0,0 0 0 0 0,1 0 0 0 0,-1 0-1 0 0,0 0 1 0 0,0 0 0 0 0,0 0 0 0 0,0 0 0 0 0,1 1 0 0 0,-1-1 0 0 0,0 0 0 0 0,0 1 0 0 0,0-1 0 0 0,1 1 0 0 0,-1-1-1 0 0,0 0 1 0 0,-1 2 0 0 0,-29 19 75 0 0,28-18-59 0 0,-32 23 304 0 0,-1-2 1 0 0,-1-1 0 0 0,-56 26-1 0 0,85-44-50 0 0,19-5 28 0 0,7-1-115 0 0,1 3-57 0 0,0 2 0 0 0,0 1 0 0 0,-1 0 0 0 0,1 1 0 0 0,-1 1 0 0 0,-1 1 0 0 0,1 0 0 0 0,28 19 1 0 0,-4 2-249 0 0,-1 2 1 0 0,38 39-1 0 0,-68-60-400 0 0,-2 0-1 0 0,1 0 0 0 0,-2 1 1 0 0,1 1-1 0 0,10 18 0 0 0,-15-15-721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18.949"/>
    </inkml:context>
    <inkml:brush xml:id="br0">
      <inkml:brushProperty name="width" value="0.1" units="cm"/>
      <inkml:brushProperty name="height" value="0.1" units="cm"/>
    </inkml:brush>
  </inkml:definitions>
  <inkml:trace contextRef="#ctx0" brushRef="#br0">1 146 7069 0 0,'0'0'580'0'0,"0"-4"-328"0"0,3-13 46 0 0,-3 17-284 0 0,0-1-1 0 0,1 1 0 0 0,-1-1 1 0 0,0 0-1 0 0,0 1 0 0 0,1-1 1 0 0,-1 1-1 0 0,0-1 0 0 0,1 1 1 0 0,-1 0-1 0 0,0-1 0 0 0,1 1 0 0 0,-1-1 1 0 0,1 1-1 0 0,-1-1 0 0 0,0 1 1 0 0,1 0-1 0 0,-1 0 0 0 0,1-1 1 0 0,-1 1-1 0 0,1 0 0 0 0,-1 0 1 0 0,1-1-1 0 0,1 1 0 0 0,4-5 57 0 0,1 1 0 0 0,0 0 0 0 0,0 0 0 0 0,0 0 0 0 0,0 1 0 0 0,0 0 0 0 0,1 1 0 0 0,-1-1 0 0 0,12-1 0 0 0,424-33 2651 0 0,-298 29-2263 0 0,26-4-201 0 0,285-9-1245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0.758"/>
    </inkml:context>
    <inkml:brush xml:id="br0">
      <inkml:brushProperty name="width" value="0.1" units="cm"/>
      <inkml:brushProperty name="height" value="0.1" units="cm"/>
    </inkml:brush>
  </inkml:definitions>
  <inkml:trace contextRef="#ctx0" brushRef="#br0">1762 2371 7229 0 0,'-2'-1'2851'0'0,"-4"-19"1145"0"0,2 10-3483 0 0,-3-23 346 0 0,2-1-1 0 0,-3-54 1 0 0,9-71-903 0 0,0 64 39 0 0,-15-310-269 0 0,1 271 224 0 0,-31-133 0 0 0,43 263 50 0 0,-2-17 16 0 0,-2 0-1 0 0,-1 0 1 0 0,0 0-1 0 0,-1 1 0 0 0,-19-37 1 0 0,17 49-50 0 0,5 12-41 0 0,4-3 68 0 0,0 1 0 0 0,0-1 1 0 0,0 1-1 0 0,1-1 0 0 0,-1 1 1 0 0,0-1-1 0 0,1 1 0 0 0,-1-1 1 0 0,1 1-1 0 0,-1-1 0 0 0,1 0 1 0 0,0 1-1 0 0,0-1 0 0 0,0 0 1 0 0,0 2-1 0 0,6 0 21 0 0,-18-4-46 0 0,-46-2-65 0 0,-26 2 75 0 0,-376 44-123 0 0,188-15 117 0 0,124-13 32 0 0,34-1-28 0 0,-186-3 0 0 0,280-13 18 0 0,19 2 6 0 0,0 0 0 0 0,0 0 0 0 0,-1 0-1 0 0,1 0 1 0 0,0 0 0 0 0,-1 0 0 0 0,1 0 0 0 0,0 0-1 0 0,-1-1 1 0 0,1 1 0 0 0,0 0 0 0 0,-1 0 0 0 0,1 0-1 0 0,0 0 1 0 0,0 0 0 0 0,-1 0 0 0 0,1-1 0 0 0,0 1-1 0 0,0 0 1 0 0,-1 0 0 0 0,1 0 0 0 0,0-1 0 0 0,0 1-1 0 0,-1 0 1 0 0,1 0 0 0 0,0-1 0 0 0,0 1 0 0 0,0 0-1 0 0,0 0 1 0 0,-1-1 0 0 0,1 1 0 0 0,0 0 0 0 0,0-1-1 0 0,0 1 1 0 0,0 0 0 0 0,0-1 0 0 0,0 1 0 0 0,0 0-1 0 0,0-1 1 0 0,0 1 0 0 0,0-1 0 0 0,0 1-14 0 0,0-1 0 0 0,0 1 0 0 0,0-1-1 0 0,0 1 1 0 0,0-1 0 0 0,0 1 0 0 0,0-1 0 0 0,0 1 0 0 0,0-1 0 0 0,-1 1 0 0 0,1-1 0 0 0,0 1 0 0 0,0-1 0 0 0,0 1-1 0 0,-1-1 1 0 0,1 1 0 0 0,0-1 0 0 0,-1 1 0 0 0,1 0 0 0 0,0-1 0 0 0,-1 1 0 0 0,1-1 0 0 0,0 1 0 0 0,-1 0-1 0 0,1 0 1 0 0,-1-1 0 0 0,1 1 0 0 0,-1 0 0 0 0,1 0 0 0 0,-1-1 0 0 0,1 1 0 0 0,-1 0 0 0 0,1 0 0 0 0,-1 0 0 0 0,1 0-1 0 0,-1 0 1 0 0,1 0 0 0 0,-2 0 0 0 0,-5-4-357 0 0,15-1 193 0 0,-5 3 152 0 0,0-1-1 0 0,0 0 1 0 0,0 0 0 0 0,0 0-1 0 0,-1 0 1 0 0,0 0 0 0 0,1-1-1 0 0,-1 1 1 0 0,-1-1 0 0 0,4-7-1 0 0,1-1 5 0 0,3-4 15 0 0,-2-1 0 0 0,0 0 0 0 0,-1 0 0 0 0,-1-1 0 0 0,0 0 0 0 0,-1 1 0 0 0,-1-2 0 0 0,-1 1-1 0 0,0-27 1 0 0,-3-7 0 0 0,-2 1 0 0 0,-10-56-1 0 0,-5 23-28 0 0,-38-115 0 0 0,25 99 24 0 0,17 50 14 0 0,-41-92-1 0 0,46 128-25 0 0,9 14-15 0 0,-1 0 1 0 0,1 0-1 0 0,0 0 1 0 0,0 0-1 0 0,0 0 0 0 0,0 0 1 0 0,-1 0-1 0 0,1 0 1 0 0,0 0-1 0 0,0-1 1 0 0,0 1-1 0 0,0 0 1 0 0,-1 0-1 0 0,1 0 1 0 0,0 0-1 0 0,0 0 1 0 0,0 0-1 0 0,-1 0 1 0 0,1 0-1 0 0,0 0 1 0 0,0 0-1 0 0,0 0 1 0 0,-1 1-1 0 0,1-1 1 0 0,0 0-1 0 0,0 0 1 0 0,0 0-1 0 0,0 0 1 0 0,-1 0-1 0 0,1 0 1 0 0,0 0-1 0 0,0 0 1 0 0,0 0-1 0 0,0 1 1 0 0,0-1-1 0 0,-1 0 1 0 0,-7 25-2527 0 0,8-25 2522 0 0,0 0 0 0 0,0 1 1 0 0,0-1-1 0 0,0 1 0 0 0,0-1 1 0 0,0 0-1 0 0,0 1 0 0 0,0-1 1 0 0,0 0-1 0 0,0 1 0 0 0,0-1 1 0 0,0 0-1 0 0,0 1 0 0 0,0-1 1 0 0,0 1-1 0 0,0-1 0 0 0,0 0 1 0 0,0 1-1 0 0,1-1 0 0 0,-1 0 1 0 0,0 1-1 0 0,0-1 0 0 0,0 0 0 0 0,1 0 1 0 0,-1 1-1 0 0,0-1 0 0 0,0 0 1 0 0,1 0-1 0 0,-1 1 0 0 0,0-1 1 0 0,1 0-1 0 0,-1 0 0 0 0,1 1 1 0 0,5 5-958 0 0,-3 6-100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1.274"/>
    </inkml:context>
    <inkml:brush xml:id="br0">
      <inkml:brushProperty name="width" value="0.1" units="cm"/>
      <inkml:brushProperty name="height" value="0.1" units="cm"/>
    </inkml:brush>
  </inkml:definitions>
  <inkml:trace contextRef="#ctx0" brushRef="#br0">37 368 6597 0 0,'-15'9'514'0'0,"-2"1"393"0"0,12-11-530 0 0,7-7-169 0 0,0 4-130 0 0,0 1-1 0 0,0 0 1 0 0,1 0 0 0 0,-1 1 0 0 0,1-1-1 0 0,-1 0 1 0 0,1 1 0 0 0,0-1 0 0 0,4-1-1 0 0,8-8 42 0 0,-4 1-109 0 0,242-237 948 0 0,-245 240-859 0 0,1-3-15 0 0,1 1-1 0 0,1 0 1 0 0,16-12-1 0 0,-24 20-46 0 0,0 0 1 0 0,0 0-1 0 0,0 0 0 0 0,0 1 0 0 0,0 0 1 0 0,0-1-1 0 0,0 1 0 0 0,0 1 0 0 0,0-1 0 0 0,1 0 1 0 0,-1 1-1 0 0,0-1 0 0 0,1 1 0 0 0,-1 0 0 0 0,0 0 1 0 0,1 0-1 0 0,-1 1 0 0 0,0-1 0 0 0,1 1 1 0 0,3 1-1 0 0,0 2 113 0 0,1 0 0 0 0,-1 0 1 0 0,0 0-1 0 0,0 1 0 0 0,0 1 1 0 0,0-1-1 0 0,-1 1 0 0 0,0 0 1 0 0,0 0-1 0 0,-1 1 0 0 0,0 0 1 0 0,0 0-1 0 0,6 11 0 0 0,0 2 81 0 0,-1 1 0 0 0,-1 0 0 0 0,13 42 0 0 0,-14-39-223 0 0,-6-21-174 0 0,-1 0 0 0 0,1 0-1 0 0,-1 1 1 0 0,0-1-1 0 0,0 1 1 0 0,0-1 0 0 0,-1 1-1 0 0,1-1 1 0 0,-1 1-1 0 0,0 0 1 0 0,0-1 0 0 0,0 1-1 0 0,0-1 1 0 0,-1 5-1 0 0,0-3-1057 0 0,-1 3-289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7.670"/>
    </inkml:context>
    <inkml:brush xml:id="br0">
      <inkml:brushProperty name="width" value="0.1" units="cm"/>
      <inkml:brushProperty name="height" value="0.1" units="cm"/>
    </inkml:brush>
  </inkml:definitions>
  <inkml:trace contextRef="#ctx0" brushRef="#br0">67 90 10113 0 0,'-4'-1'119'0'0,"0"0"1"0"0,0 0-1 0 0,0-1 1 0 0,0 1-1 0 0,0-1 1 0 0,0 0-1 0 0,1-1 1 0 0,-1 1-1 0 0,-5-5 1 0 0,7 6 6 0 0,1-1 0 0 0,-1 1 0 0 0,0-1 0 0 0,1 1 0 0 0,-1-1 1 0 0,1 1-1 0 0,0-1 0 0 0,-1 0 0 0 0,1 0 0 0 0,0 0 0 0 0,0 1 1 0 0,0-1-1 0 0,0 0 0 0 0,1 0 0 0 0,-1 0 0 0 0,0-1 0 0 0,1 1 1 0 0,-1 0-1 0 0,1 0 0 0 0,0 0 0 0 0,0-3 0 0 0,1 3-118 0 0,-1 1 0 0 0,1 0 0 0 0,0 0 0 0 0,0 0 0 0 0,0 0 0 0 0,0 0 0 0 0,0 0 0 0 0,0 0 0 0 0,0 0 0 0 0,0 0 0 0 0,0 0 0 0 0,0 1 0 0 0,0-1 0 0 0,1 0 0 0 0,-1 1 0 0 0,0-1 0 0 0,0 1 0 0 0,1-1 0 0 0,-1 1 0 0 0,3-1 0 0 0,29-4-6 0 0,-13 4-310 0 0,-1 1 0 0 0,0 1 1 0 0,34 5-1 0 0,-47-5-12 0 0,0 0 0 0 0,0 1 0 0 0,-1 0 0 0 0,1 0 0 0 0,0 0 0 0 0,-1 1 1 0 0,0-1-1 0 0,1 1 0 0 0,-1 1 0 0 0,0-1 0 0 0,-1 1 0 0 0,1 0 0 0 0,-1 0 1 0 0,1 0-1 0 0,-1 1 0 0 0,4 5 0 0 0,-5-2-447 0 0,-1 2-85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3.541"/>
    </inkml:context>
    <inkml:brush xml:id="br0">
      <inkml:brushProperty name="width" value="0.1" units="cm"/>
      <inkml:brushProperty name="height" value="0.1" units="cm"/>
    </inkml:brush>
  </inkml:definitions>
  <inkml:trace contextRef="#ctx0" brushRef="#br0">275 376 6377 0 0,'2'-1'84'0'0,"0"0"0"0"0,-1 0 1 0 0,1 0-1 0 0,0 0 1 0 0,-1-1-1 0 0,1 1 0 0 0,-1 0 1 0 0,1-1-1 0 0,-1 1 1 0 0,1-1-1 0 0,-1 0 0 0 0,0 1 1 0 0,0-1-1 0 0,1-3 1 0 0,3-2 317 0 0,2-3-8 0 0,-1 1-1 0 0,0-1 1 0 0,0-1 0 0 0,6-18 0 0 0,-10 25-239 0 0,-1-1 1 0 0,1 0 0 0 0,0 1 0 0 0,0-1 0 0 0,0 1 0 0 0,1 0 0 0 0,-1 0 0 0 0,1 0-1 0 0,0 0 1 0 0,0 0 0 0 0,1 1 0 0 0,-1-1 0 0 0,1 1 0 0 0,0 0 0 0 0,0 0 0 0 0,0 0-1 0 0,0 0 1 0 0,5-2 0 0 0,-8 5-113 0 0,0 0 0 0 0,0 0 0 0 0,0-1 0 0 0,0 1-1 0 0,-1 0 1 0 0,1-1 0 0 0,0 1 0 0 0,0-1 0 0 0,0 1 0 0 0,-1-1 0 0 0,1 1-1 0 0,0-1 1 0 0,0 1 0 0 0,-1-1 0 0 0,1 0 0 0 0,-1 1 0 0 0,1-1 0 0 0,0 0-1 0 0,-1 0 1 0 0,0 0 0 0 0,1 1 0 0 0,-1-1 0 0 0,1 0 0 0 0,-1 0 0 0 0,0 0-1 0 0,0 0 1 0 0,1 0 0 0 0,-1 0 0 0 0,0 1 0 0 0,0-1 0 0 0,0 0 0 0 0,0 0-1 0 0,0 0 1 0 0,0 0 0 0 0,0 0 0 0 0,0 0 0 0 0,-1 0 0 0 0,1 0 0 0 0,0 0-1 0 0,0 0 1 0 0,-1 1 0 0 0,0-3 0 0 0,0 2-28 0 0,0 0 0 0 0,-1-1 0 0 0,1 1 0 0 0,0 0 0 0 0,-1 0-1 0 0,1 0 1 0 0,-1 0 0 0 0,1 0 0 0 0,-1 1 0 0 0,1-1 0 0 0,-1 0 0 0 0,1 1 0 0 0,-1-1 0 0 0,0 1-1 0 0,1-1 1 0 0,-1 1 0 0 0,0 0 0 0 0,0 0 0 0 0,1 0 0 0 0,-1 0 0 0 0,0 0 0 0 0,0 0 0 0 0,1 0 0 0 0,-1 0-1 0 0,-3 2 1 0 0,-13 3-17 0 0,1 1 0 0 0,0 1 0 0 0,0 1 0 0 0,0 1 0 0 0,-19 12-1 0 0,-72 59-22 0 0,101-74 23 0 0,-7 5 1 0 0,1 0-1 0 0,1 1 0 0 0,-1 1 0 0 0,2 0 0 0 0,-18 26 0 0 0,23-29 4 0 0,0 0-1 0 0,1 1 0 0 0,0 0 1 0 0,1 0-1 0 0,0 0 1 0 0,1 0-1 0 0,0 1 0 0 0,1 0 1 0 0,-2 16-1 0 0,4-12 0 0 0,-1 0 0 0 0,2 1 0 0 0,0-1 0 0 0,1 0 0 0 0,1 0 0 0 0,0 0 0 0 0,1 0-1 0 0,1-1 1 0 0,0 1 0 0 0,1-1 0 0 0,1 0 0 0 0,0-1 0 0 0,1 1 0 0 0,1-2 0 0 0,0 1 0 0 0,1-1 0 0 0,0-1 0 0 0,1 1 0 0 0,1-2 0 0 0,-1 0-1 0 0,2 0 1 0 0,0-1 0 0 0,0 0 0 0 0,0-2 0 0 0,21 11 0 0 0,-12-10-2 0 0,-1 0 0 0 0,2-2 0 0 0,-1-1 0 0 0,1 0-1 0 0,0-2 1 0 0,0 0 0 0 0,0-2 0 0 0,0-1 0 0 0,1 0 0 0 0,-1-2 0 0 0,0-1-1 0 0,1 0 1 0 0,30-9 0 0 0,-24 3-1 0 0,-1-1-1 0 0,0-1 1 0 0,0-2-1 0 0,-1-1 1 0 0,-1-1-1 0 0,0-2 1 0 0,-1 0-1 0 0,-1-2 1 0 0,40-35-1 0 0,-34 25-77 0 0,-2-1 0 0 0,-1-1 0 0 0,-1-1-1 0 0,-1-2 1 0 0,-3 0 0 0 0,35-65-1 0 0,-53 87 60 0 0,-1 1-1 0 0,-1-1 1 0 0,0 0-1 0 0,-1 0 1 0 0,0 0 0 0 0,0 0-1 0 0,-1 0 1 0 0,-1-1-1 0 0,0 1 1 0 0,-1 0-1 0 0,0-1 1 0 0,0 1-1 0 0,-1 0 1 0 0,-1 0-1 0 0,1 0 1 0 0,-2 1-1 0 0,-5-13 1 0 0,1 5 5 0 0,-1 0 1 0 0,0 1-1 0 0,-1 0 0 0 0,-1 1 1 0 0,-1 0-1 0 0,0 1 1 0 0,-1 0-1 0 0,0 1 0 0 0,-17-13 1 0 0,16 16 9 0 0,0 1 1 0 0,-1 1-1 0 0,0 0 1 0 0,0 1 0 0 0,-1 1-1 0 0,0 0 1 0 0,0 1 0 0 0,0 1-1 0 0,-1 1 1 0 0,0 0-1 0 0,0 1 1 0 0,-23-1 0 0 0,28 3-46 0 0,0 1 0 0 0,0 0 0 0 0,0 1 0 0 0,0 0 1 0 0,0 1-1 0 0,0 1 0 0 0,0 0 0 0 0,0 0 0 0 0,1 1 0 0 0,-1 0 1 0 0,1 1-1 0 0,1 1 0 0 0,-1 0 0 0 0,1 0 0 0 0,0 1 1 0 0,0 0-1 0 0,0 0 0 0 0,-9 12 0 0 0,14-14-362 0 0,1 1 1 0 0,0 0-1 0 0,1 0 0 0 0,-1 0 1 0 0,1 1-1 0 0,1-1 0 0 0,-3 9 1 0 0,0 0-977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4.351"/>
    </inkml:context>
    <inkml:brush xml:id="br0">
      <inkml:brushProperty name="width" value="0.1" units="cm"/>
      <inkml:brushProperty name="height" value="0.1" units="cm"/>
    </inkml:brush>
  </inkml:definitions>
  <inkml:trace contextRef="#ctx0" brushRef="#br0">368 32 6689 0 0,'-3'-4'229'0'0,"2"3"-152"0"0,0 1 1 0 0,0-1-1 0 0,1 1 0 0 0,-1-1 0 0 0,0 0 0 0 0,1 1 0 0 0,-1-1 0 0 0,1 0 0 0 0,-1 1 0 0 0,1-1 0 0 0,-1 0 0 0 0,1 0 0 0 0,0 0 0 0 0,-1 1 0 0 0,1-1 0 0 0,0 0 0 0 0,0 0 0 0 0,-1 0 1 0 0,1 0-1 0 0,0 1 0 0 0,0-1 0 0 0,0-1 0 0 0,4-7 1606 0 0,-5 15-1450 0 0,1-6-236 0 0,-9 52 158 0 0,-3-1 0 0 0,-2-1-1 0 0,-33 77 1 0 0,-78 140-108 0 0,123-264-41 0 0,-54 103 102 0 0,-27 55 169 0 0,81-159-272 0 0,1 1 0 0 0,0-1 0 0 0,0 1-1 0 0,0 0 1 0 0,0-1 0 0 0,0 1 0 0 0,0 0 0 0 0,1 0-1 0 0,0 0 1 0 0,-1-1 0 0 0,1 1 0 0 0,0 0 0 0 0,0 0-1 0 0,0 0 1 0 0,1 0 0 0 0,-1-1 0 0 0,1 1 0 0 0,0 0 0 0 0,-1 0-1 0 0,1-1 1 0 0,0 1 0 0 0,1 0 0 0 0,-1-1 0 0 0,0 1-1 0 0,1-1 1 0 0,-1 1 0 0 0,1-1 0 0 0,0 0 0 0 0,3 3-1 0 0,0-1 8 0 0,-1-1 0 0 0,1 0 0 0 0,0-1-1 0 0,0 1 1 0 0,0-1 0 0 0,1 0 0 0 0,-1 0-1 0 0,0-1 1 0 0,1 0 0 0 0,-1 0 0 0 0,1 0 0 0 0,-1 0-1 0 0,1-1 1 0 0,7 0 0 0 0,313-35-11 0 0,-159 13 18 0 0,141-6-11 0 0,-168 16 30 0 0,-115 10 15 0 0,0-2 0 0 0,44-12 0 0 0,-67 15-43 0 0,-1 0 0 0 0,1 1 1 0 0,-1-1-1 0 0,1 0 0 0 0,-1 0 0 0 0,0 0 0 0 0,1 0 1 0 0,-1 0-1 0 0,0 0 0 0 0,0-1 0 0 0,0 1 0 0 0,0 0 0 0 0,0 0 1 0 0,0-1-1 0 0,0 1 0 0 0,0-1 0 0 0,-1 1 0 0 0,1-1 0 0 0,0 1 1 0 0,-1-1-1 0 0,1 0 0 0 0,-1 1 0 0 0,0-1 0 0 0,1 1 1 0 0,-1-1-1 0 0,0 0 0 0 0,0 1 0 0 0,0-1 0 0 0,0 0 0 0 0,-1 1 1 0 0,1-3-1 0 0,-2-7 14 0 0,0-1-1 0 0,-1 1 1 0 0,-5-16 0 0 0,4 12-37 0 0,-91-248-317 0 0,86 243 337 0 0,-1 0 0 0 0,-1 1-1 0 0,-24-31 1 0 0,-46-46-352 0 0,61 74 84 0 0,15 17 63 0 0,1 1-1 0 0,-1 1 0 0 0,1-1 0 0 0,-1 1 0 0 0,-9-5 0 0 0,-16-12-2025 0 0,22 11 1116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4.943"/>
    </inkml:context>
    <inkml:brush xml:id="br0">
      <inkml:brushProperty name="width" value="0.1" units="cm"/>
      <inkml:brushProperty name="height" value="0.1" units="cm"/>
    </inkml:brush>
  </inkml:definitions>
  <inkml:trace contextRef="#ctx0" brushRef="#br0">1 42 7229 0 0,'1'1'75'0'0,"0"-1"0"0"0,-1 1 0 0 0,1-1 0 0 0,0 1 0 0 0,0-1 0 0 0,-1 1 0 0 0,1 0 0 0 0,0-1 0 0 0,-1 1 1 0 0,1 0-1 0 0,-1 0 0 0 0,1-1 0 0 0,0 1 0 0 0,-1 0 0 0 0,0 0 0 0 0,1 0 0 0 0,0 1 0 0 0,9 14 602 0 0,6-1-374 0 0,0 0 1 0 0,1 0 0 0 0,1-2-1 0 0,0 0 1 0 0,1-1-1 0 0,32 15 1 0 0,-42-23-262 0 0,1 0-1 0 0,0-1 1 0 0,0 0-1 0 0,1-1 1 0 0,-1 0-1 0 0,1-1 1 0 0,-1 0-1 0 0,1 0 1 0 0,-1-1 0 0 0,1-1-1 0 0,-1 1 1 0 0,1-2-1 0 0,-1 0 1 0 0,0 0-1 0 0,0-1 1 0 0,11-4-1 0 0,-9 2-29 0 0,0 0 0 0 0,0-1 1 0 0,-1-1-1 0 0,0 0 0 0 0,0 0 0 0 0,11-11 0 0 0,-16 12-139 0 0,1 0 1 0 0,-1 0 0 0 0,0-1-1 0 0,0 0 1 0 0,-1 0 0 0 0,0-1 0 0 0,0 0-1 0 0,-1 0 1 0 0,6-13 0 0 0,-10 19-59 0 0,1 0 1 0 0,-1 0-1 0 0,0 0 1 0 0,0 0 0 0 0,1 0-1 0 0,-1 1 1 0 0,0-1-1 0 0,-1 0 1 0 0,1 0 0 0 0,0 0-1 0 0,0 0 1 0 0,-1 0-1 0 0,1 1 1 0 0,-1-1-1 0 0,0 0 1 0 0,1 0 0 0 0,-1 1-1 0 0,0-1 1 0 0,-2-2-1 0 0,-1-3-923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5.280"/>
    </inkml:context>
    <inkml:brush xml:id="br0">
      <inkml:brushProperty name="width" value="0.1" units="cm"/>
      <inkml:brushProperty name="height" value="0.1" units="cm"/>
    </inkml:brush>
  </inkml:definitions>
  <inkml:trace contextRef="#ctx0" brushRef="#br0">0 16 7681 0 0,'17'-7'1100'0'0,"18"-1"-652"0"0,-22 9-1652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7:55.624"/>
    </inkml:context>
    <inkml:brush xml:id="br0">
      <inkml:brushProperty name="width" value="0.1" units="cm"/>
      <inkml:brushProperty name="height" value="0.1" units="cm"/>
    </inkml:brush>
  </inkml:definitions>
  <inkml:trace contextRef="#ctx0" brushRef="#br0">3 7 8861 0 0,'-2'0'64'0'0,"2"-1"72"0"0,2 1 20 0 0,0 0 160 0 0,0-5-28 0 0,2 5-172 0 0,-2 0-136 0 0,2 2-132 0 0,-2-2-112 0 0,4 0-112 0 0,2 0-192 0 0,-2-2-116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7.016"/>
    </inkml:context>
    <inkml:brush xml:id="br0">
      <inkml:brushProperty name="width" value="0.1" units="cm"/>
      <inkml:brushProperty name="height" value="0.1" units="cm"/>
    </inkml:brush>
  </inkml:definitions>
  <inkml:trace contextRef="#ctx0" brushRef="#br0">13 3245 7777 0 0,'-12'-2'2033'0'0,"34"0"375"0"0,-21 2-2329 0 0,-1 0 0 0 0,0 0 0 0 0,0 0 0 0 0,1 0 1 0 0,-1 0-1 0 0,0 0 0 0 0,0-1 0 0 0,1 1 0 0 0,-1 0 0 0 0,0 0 1 0 0,0 0-1 0 0,0 0 0 0 0,1 0 0 0 0,-1-1 0 0 0,0 1 0 0 0,0 0 0 0 0,0 0 1 0 0,1-1-1 0 0,-1 1 0 0 0,0 0 0 0 0,0 0 0 0 0,0 0 0 0 0,0-1 1 0 0,0 1-1 0 0,0 0 0 0 0,0 0 0 0 0,0-1 0 0 0,1 1 0 0 0,-1 0 1 0 0,0-1-1 0 0,0 1 0 0 0,0 0 0 0 0,0 0 0 0 0,0-1 0 0 0,0 1 0 0 0,-1 0 1 0 0,1 0-1 0 0,0-1 0 0 0,0 1 0 0 0,-2-11-414 0 0,2 10 574 0 0,-1-3 732 0 0,2-17-835 0 0,-1-9-90 0 0,-1 0 39 0 0,6-36-1 0 0,39-315 147 0 0,58-331-480 0 0,-95 679 251 0 0,-2-1 0 0 0,2-39 0 0 0,-9 45-108 0 0,2 24 40 0 0,96 9-57 0 0,129 1 167 0 0,-181-5-34 0 0,50-5 0 0 0,-62 1-8 0 0,1307-94 3 0 0,-655 37-19 0 0,-660 58 22 0 0,2 0-34 0 0,-20 1 132 0 0,-8-1 151 0 0,0 2-251 0 0,1 0 1 0 0,-1-1-1 0 0,1 0 0 0 0,-1 1 1 0 0,1-1-1 0 0,-1 0 1 0 0,1 0-1 0 0,0 0 1 0 0,-1 0-1 0 0,1 0 0 0 0,0 0 1 0 0,0 0-1 0 0,0 0 1 0 0,0 0-1 0 0,0-1 0 0 0,0 1 1 0 0,0 0-1 0 0,0-1 1 0 0,-1-2-1 0 0,-10-34 292 0 0,3 9-149 0 0,-15-25-15 0 0,-24-82 1 0 0,38 98-129 0 0,2-1 1 0 0,2 1-1 0 0,-2-79 1 0 0,16-117-3 0 0,-7 216-5 0 0,4-94-6 0 0,13-136 28 0 0,38-190-77 0 0,-42 380 41 0 0,-8 35 14 0 0,-4 19-424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7.447"/>
    </inkml:context>
    <inkml:brush xml:id="br0">
      <inkml:brushProperty name="width" value="0.1" units="cm"/>
      <inkml:brushProperty name="height" value="0.1" units="cm"/>
    </inkml:brush>
  </inkml:definitions>
  <inkml:trace contextRef="#ctx0" brushRef="#br0">25 326 6753 0 0,'-25'13'3811'0'0,"37"-25"-3748"0"0,38-38-43 0 0,-40 41-22 0 0,0 1 0 0 0,0 0-1 0 0,22-12 1 0 0,-5 2-4 0 0,87-60-21 0 0,77-57 3013 0 0,-187 154-2834 0 0,4 20-88 0 0,23 122-36 0 0,-29-148-30 0 0,0 0 0 0 0,1-1 0 0 0,1 1 0 0 0,8 19-1 0 0,-5-17-2 0 0,11 23-303 0 0,1-1 0 0 0,27 37 0 0 0,-12-20-1687 0 0,-23-38 804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8.290"/>
    </inkml:context>
    <inkml:brush xml:id="br0">
      <inkml:brushProperty name="width" value="0.1" units="cm"/>
      <inkml:brushProperty name="height" value="0.1" units="cm"/>
    </inkml:brush>
  </inkml:definitions>
  <inkml:trace contextRef="#ctx0" brushRef="#br0">460 31 7905 0 0,'-6'-3'-1'0'0,"-1"0"0"0"0,0 0 0 0 0,0 1 1 0 0,0 0-1 0 0,0 0 0 0 0,0 1 0 0 0,0 0 1 0 0,-1 0-1 0 0,1 0 0 0 0,-14 2 0 0 0,4 0 218 0 0,0 0 0 0 0,1 2 0 0 0,-29 7-1 0 0,34-7-101 0 0,0 2-1 0 0,0-1 1 0 0,0 1-1 0 0,0 1 0 0 0,1 0 1 0 0,0 0-1 0 0,0 1 0 0 0,0 1 1 0 0,-10 10-1 0 0,8-6 49 0 0,1 1 0 0 0,1 0-1 0 0,0 1 1 0 0,0 0 0 0 0,-13 29 0 0 0,8-7 60 0 0,1 0 0 0 0,3 0 1 0 0,1 1-1 0 0,1 0 0 0 0,-3 43 0 0 0,6-36-53 0 0,3 1 1 0 0,1-1-1 0 0,7 78 1 0 0,-2-99-47 0 0,1 1 0 0 0,1-1 1 0 0,1 0-1 0 0,0-1 0 0 0,2 1 1 0 0,1-1-1 0 0,1-1 1 0 0,21 35-1 0 0,-21-42-34 0 0,1-1 1 0 0,0 0-1 0 0,1 0 0 0 0,1-1 1 0 0,0-1-1 0 0,0 0 0 0 0,1-1 1 0 0,1-1-1 0 0,0 0 0 0 0,26 11 1 0 0,9 1 122 0 0,107 28 0 0 0,-110-38-158 0 0,0-1 0 0 0,0-3 0 0 0,1-1 0 0 0,0-3 0 0 0,71-4 0 0 0,-83-2-49 0 0,0-1 0 0 0,0-2 0 0 0,0-2-1 0 0,-1-1 1 0 0,0-1 0 0 0,-1-2 0 0 0,61-31 0 0 0,-84 37-57 0 0,0-1 0 0 0,0-1 0 0 0,-1 0 0 0 0,0 0 0 0 0,0-1 0 0 0,-1 0 0 0 0,0 0 0 0 0,-1-1 0 0 0,0-1 0 0 0,12-18 1 0 0,-11 12-59 0 0,-1 0 1 0 0,-1-1 0 0 0,0 0 0 0 0,-1 0 0 0 0,-1 0 0 0 0,5-32 0 0 0,-6 6-15 0 0,-2 1 1 0 0,-2 0 0 0 0,-2-1 0 0 0,-1 1 0 0 0,-17-74 0 0 0,7 49 106 0 0,-18-77-27 0 0,23 115 14 0 0,-2 1-1 0 0,-23-51 0 0 0,28 70-8 0 0,-1 0 1 0 0,0 1-1 0 0,0 0 0 0 0,-1 0 0 0 0,-1 0 0 0 0,1 1 0 0 0,-1 0 1 0 0,0 0-1 0 0,-1 1 0 0 0,0 0 0 0 0,0 1 0 0 0,-15-8 1 0 0,11 8 6 0 0,0 0 1 0 0,0 1-1 0 0,0 1 1 0 0,-1 0-1 0 0,0 1 1 0 0,1 0 0 0 0,-1 1-1 0 0,0 1 1 0 0,-18 0-1 0 0,14 2-208 0 0,0 0-1 0 0,0 1 1 0 0,0 1-1 0 0,1 1 1 0 0,-1 0-1 0 0,1 1 1 0 0,0 1-1 0 0,0 1 1 0 0,1 0-1 0 0,-1 1 1 0 0,2 1-1 0 0,-1 1 1 0 0,1 0-1 0 0,1 0 1 0 0,-26 26-1 0 0,28-21-614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28.663"/>
    </inkml:context>
    <inkml:brush xml:id="br0">
      <inkml:brushProperty name="width" value="0.1" units="cm"/>
      <inkml:brushProperty name="height" value="0.1" units="cm"/>
    </inkml:brush>
  </inkml:definitions>
  <inkml:trace contextRef="#ctx0" brushRef="#br0">378 43 7805 0 0,'-5'-5'171'0'0,"0"1"0"0"0,0 0 0 0 0,0 0 0 0 0,-1 0 1 0 0,1 0-1 0 0,-1 1 0 0 0,0 0 0 0 0,0 0 0 0 0,-12-3 1 0 0,13 5-94 0 0,0 0 1 0 0,-1 1-1 0 0,1-1 1 0 0,0 1-1 0 0,-1 0 1 0 0,1 1-1 0 0,0-1 1 0 0,-1 1-1 0 0,1 0 1 0 0,0 1 0 0 0,0-1-1 0 0,-10 4 1 0 0,-2 3 171 0 0,0 0 1 0 0,1 1-1 0 0,0 1 1 0 0,1 1-1 0 0,0 0 1 0 0,0 0-1 0 0,-13 15 1 0 0,17-15-43 0 0,1 0 0 0 0,0 1 0 0 0,1 0-1 0 0,1 1 1 0 0,-1 0 0 0 0,2 0 0 0 0,0 0 0 0 0,1 1 0 0 0,-6 17 0 0 0,11-28-145 0 0,0 1 0 0 0,0-1 0 0 0,1 0 0 0 0,-1 1 1 0 0,1-1-1 0 0,0 1 0 0 0,-1-1 0 0 0,2 1 0 0 0,-1-1 0 0 0,0 0 1 0 0,1 1-1 0 0,-1-1 0 0 0,1 1 0 0 0,0-1 0 0 0,0 0 1 0 0,1 0-1 0 0,-1 1 0 0 0,3 3 0 0 0,-1-2 43 0 0,1-1-1 0 0,-1 0 0 0 0,1 0 1 0 0,0 0-1 0 0,0-1 1 0 0,1 1-1 0 0,-1-1 1 0 0,1 0-1 0 0,-1 0 1 0 0,10 3-1 0 0,4 1 131 0 0,0-1 0 0 0,1 0 0 0 0,-1-1 1 0 0,1-2-1 0 0,30 3 0 0 0,-27-4-186 0 0,-1-2 0 0 0,1 0 0 0 0,-1-2 0 0 0,1 0 0 0 0,-1-1 0 0 0,24-7 1 0 0,-29 5-489 0 0,-1 0 0 0 0,0-1 0 0 0,0-1 0 0 0,-1 0 0 0 0,16-11 0 0 0,-11 8-2074 0 0,-17 5 896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0.955"/>
    </inkml:context>
    <inkml:brush xml:id="br0">
      <inkml:brushProperty name="width" value="0.1" units="cm"/>
      <inkml:brushProperty name="height" value="0.1" units="cm"/>
    </inkml:brush>
  </inkml:definitions>
  <inkml:trace contextRef="#ctx0" brushRef="#br0">122 124 6533 0 0,'0'-1'11'0'0,"-1"-1"1"0"0,0 0-1 0 0,0 0 1 0 0,1 1-1 0 0,-1-1 1 0 0,0 0-1 0 0,-1 1 1 0 0,1-1-1 0 0,0 1 1 0 0,0 0-1 0 0,-1-1 1 0 0,1 1-1 0 0,-1 0 1 0 0,1 0-1 0 0,-1 0 1 0 0,-1-1-1 0 0,-33-14 577 0 0,30 14-383 0 0,-1 0 0 0 0,1-1 1 0 0,0 0-1 0 0,-6-4 0 0 0,10 6-82 0 0,0 0-1 0 0,0-1 1 0 0,0 1-1 0 0,0 0 0 0 0,0-1 1 0 0,1 0-1 0 0,-1 1 1 0 0,1-1-1 0 0,-1 0 1 0 0,1 0-1 0 0,0 1 1 0 0,-1-1-1 0 0,1 0 1 0 0,0-1-1 0 0,0 1 1 0 0,1 0-1 0 0,-1 0 1 0 0,0-3-1 0 0,1 4-33 0 0,0 1-1 0 0,0-1 1 0 0,0 0-1 0 0,0 1 0 0 0,0-1 1 0 0,1 0-1 0 0,-1 0 1 0 0,0 1-1 0 0,1-1 1 0 0,-1 1-1 0 0,0-1 1 0 0,1 0-1 0 0,-1 1 1 0 0,1-1-1 0 0,-1 1 1 0 0,1-1-1 0 0,-1 1 1 0 0,1-1-1 0 0,-1 1 1 0 0,2-1-1 0 0,0 0-6 0 0,1-1 0 0 0,-1 1 0 0 0,1 0 0 0 0,0 0-1 0 0,-1 0 1 0 0,1 1 0 0 0,4-1 0 0 0,50-5-10 0 0,1 3 0 0 0,108 9 0 0 0,-92-2-53 0 0,843 47-91 0 0,-195-9 830 0 0,-705-41-689 0 0,113 2 461 0 0,-109-4-243 0 0,1 0-1 0 0,-1-2 1 0 0,41-10-1 0 0,-60 13-209 0 0,0-1-1 0 0,0 1 1 0 0,0-1-1 0 0,0 0 0 0 0,0 0 1 0 0,0 0-1 0 0,0 0 1 0 0,0-1-1 0 0,0 1 1 0 0,0 0-1 0 0,1-2 1 0 0,-3 2-51 0 0,0 1-1 0 0,1 0 1 0 0,-1 0 0 0 0,0-1 0 0 0,0 1 0 0 0,0 0 0 0 0,0 0-1 0 0,0-1 1 0 0,0 1 0 0 0,0 0 0 0 0,0 0 0 0 0,0-1 0 0 0,0 1-1 0 0,1 0 1 0 0,-1 0 0 0 0,0-1 0 0 0,-1 1 0 0 0,1 0-1 0 0,0-1 1 0 0,0 1 0 0 0,0 0 0 0 0,0 0 0 0 0,0-1 0 0 0,0 1-1 0 0,0 0 1 0 0,0 0 0 0 0,0-1 0 0 0,0 1 0 0 0,-1 0 0 0 0,1-1-1 0 0,-14-6 441 0 0,7 4-477 0 0,-29-7 104 0 0,34 10-142 0 0,1 0 0 0 0,-1-1-1 0 0,1 1 1 0 0,-1 0 0 0 0,0 0-1 0 0,1 0 1 0 0,-1 0 0 0 0,0 0-1 0 0,1 0 1 0 0,-1 0 0 0 0,1 0-1 0 0,-1 1 1 0 0,1-1 0 0 0,-1 1-1 0 0,0-1 1 0 0,1 1 0 0 0,-2 0-1 0 0,3 0-207 0 0,0 0-1 0 0,0-1 1 0 0,0 1-1 0 0,0 0 1 0 0,0-1 0 0 0,0 1-1 0 0,1 0 1 0 0,-1-1-1 0 0,0 1 1 0 0,0 0-1 0 0,1-1 1 0 0,13 6-5003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8.061"/>
    </inkml:context>
    <inkml:brush xml:id="br0">
      <inkml:brushProperty name="width" value="0.1" units="cm"/>
      <inkml:brushProperty name="height" value="0.1" units="cm"/>
    </inkml:brush>
  </inkml:definitions>
  <inkml:trace contextRef="#ctx0" brushRef="#br0">43 40 8001 0 0,'-4'4'42'0'0,"-14"10"226"0"0,17-13-218 0 0,0-1 0 0 0,1 1 0 0 0,-1-1 0 0 0,1 1 0 0 0,-1-1-1 0 0,0 0 1 0 0,1 1 0 0 0,-1-1 0 0 0,0 0 0 0 0,0 0 0 0 0,1 1 0 0 0,-1-1 0 0 0,0 0 0 0 0,0 0 0 0 0,1 0 0 0 0,-1 0-1 0 0,0 0 1 0 0,0 0 0 0 0,1 0 0 0 0,-1 0 0 0 0,0 0 0 0 0,0-1 0 0 0,0 1 7 0 0,1 0-1 0 0,0 0 1 0 0,0 0 0 0 0,0 0-1 0 0,0 0 1 0 0,-1 0 0 0 0,1-1 113 0 0,0 1-114 0 0,0 0 1 0 0,0 0 0 0 0,0 0-1 0 0,0 0 1 0 0,-1-1 0 0 0,1 1-1 0 0,0 0 1 0 0,0 0 0 0 0,0 0-1 0 0,0 0 1 0 0,0-1 0 0 0,0 1-1 0 0,0 0 1 0 0,0 0 0 0 0,0 0-1 0 0,0 0 1 0 0,0-1 0 0 0,0 1-1 0 0,0 0 1 0 0,0 0 0 0 0,0 0-1 0 0,0-1 1 0 0,0 1 0 0 0,0 0-1 0 0,0 0 1 0 0,0 0 0 0 0,0 0-1 0 0,0-1 1 0 0,1 1 0 0 0,-1 0-1 0 0,0 0 1 0 0,8-7 1310 0 0,10-2-295 0 0,-18 9-1059 0 0,23-8-90 0 0,0 0 0 0 0,0 2 0 0 0,1 0-1 0 0,-1 2 1 0 0,1 0 0 0 0,25 1 0 0 0,-9 8-1936 0 0,-17-3 716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1.374"/>
    </inkml:context>
    <inkml:brush xml:id="br0">
      <inkml:brushProperty name="width" value="0.1" units="cm"/>
      <inkml:brushProperty name="height" value="0.1" units="cm"/>
    </inkml:brush>
  </inkml:definitions>
  <inkml:trace contextRef="#ctx0" brushRef="#br0">119 40 7777 0 0,'-18'-2'69'0'0,"0"-2"1"0"0,-23-6-1 0 0,18 4 317 0 0,22 6-337 0 0,0 0-1 0 0,0 0 1 0 0,0 0 0 0 0,1 0 0 0 0,-1 0-1 0 0,0-1 1 0 0,0 1 0 0 0,1 0 0 0 0,-1-1 0 0 0,0 1-1 0 0,0 0 1 0 0,1-1 0 0 0,-1 1 0 0 0,0-1 0 0 0,1 1-1 0 0,-1-1 1 0 0,1 1 0 0 0,-1-1 0 0 0,0 1-1 0 0,1-1 1 0 0,-1 0 0 0 0,1 1 0 0 0,0-1 0 0 0,-1 0-1 0 0,1 1 1 0 0,-1-1 0 0 0,1-1 0 0 0,0 2-13 0 0,1-1 0 0 0,-1 1 1 0 0,1-1-1 0 0,-1 1 1 0 0,1 0-1 0 0,0-1 0 0 0,-1 1 1 0 0,1 0-1 0 0,0-1 0 0 0,-1 1 1 0 0,1 0-1 0 0,-1 0 1 0 0,1 0-1 0 0,0 0 0 0 0,0 0 1 0 0,-1 0-1 0 0,1-1 0 0 0,0 2 1 0 0,-1-1-1 0 0,1 0 1 0 0,0 0-1 0 0,-1 0 0 0 0,1 0 1 0 0,0 0-1 0 0,-1 0 0 0 0,1 1 1 0 0,-1-1-1 0 0,1 0 1 0 0,0 1-1 0 0,-1-1 0 0 0,1 0 1 0 0,0 1-1 0 0,172 56 717 0 0,-105-37-769 0 0,93 41 0 0 0,-151-57 17 0 0,-1 1 0 0 0,-1 0 0 0 0,1 0 0 0 0,-1 1-1 0 0,0 0 1 0 0,0 1 0 0 0,-1-1 0 0 0,1 2 0 0 0,7 9-1 0 0,-14-15 23 0 0,0-1-1 0 0,0 1 1 0 0,-1 0-1 0 0,1 0 1 0 0,0-1-1 0 0,0 1 1 0 0,-1 0-1 0 0,1 0 1 0 0,-1 0-1 0 0,0 0 1 0 0,0 0-1 0 0,1 0 1 0 0,-1 0-1 0 0,0 0 1 0 0,-1 0-1 0 0,1 0 1 0 0,-1 2-1 0 0,0 0 43 0 0,0 0 0 0 0,-1 0 0 0 0,1 0-1 0 0,-1 0 1 0 0,0 0 0 0 0,0-1 0 0 0,-5 7 0 0 0,-1-1 111 0 0,0 1 0 0 0,-1-2 0 0 0,0 1 0 0 0,-16 10 1 0 0,9-9 18 0 0,-1-1 0 0 0,0 0 0 0 0,0-1 0 0 0,-1-1 0 0 0,-32 8 0 0 0,30-10-94 0 0,0 2 1 0 0,0 0-1 0 0,1 1 1 0 0,-22 12-1 0 0,41-19-103 0 0,-1-1 0 0 0,0 1-1 0 0,0-1 1 0 0,0 1 0 0 0,0-1 0 0 0,1 1-1 0 0,-1 0 1 0 0,0-1 0 0 0,0 1-1 0 0,1 0 1 0 0,-1 0 0 0 0,0-1 0 0 0,1 1-1 0 0,-1 0 1 0 0,1 0 0 0 0,-1 0 0 0 0,1 0-1 0 0,0 0 1 0 0,-1-1 0 0 0,0 3 0 0 0,2-2-112 0 0,-1 0 0 0 0,1 0 0 0 0,-1-1 0 0 0,0 1 0 0 0,1 0 0 0 0,-1 0 1 0 0,1-1-1 0 0,0 1 0 0 0,-1-1 0 0 0,1 1 0 0 0,0 0 0 0 0,-1-1 0 0 0,1 1 0 0 0,0-1 0 0 0,-1 0 1 0 0,1 1-1 0 0,0-1 0 0 0,0 0 0 0 0,0 1 0 0 0,-1-1 0 0 0,1 0 0 0 0,0 0 0 0 0,0 1 1 0 0,0-1-1 0 0,1 0 0 0 0,3 0-1189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3.459"/>
    </inkml:context>
    <inkml:brush xml:id="br0">
      <inkml:brushProperty name="width" value="0.1" units="cm"/>
      <inkml:brushProperty name="height" value="0.1" units="cm"/>
    </inkml:brush>
  </inkml:definitions>
  <inkml:trace contextRef="#ctx0" brushRef="#br0">376 189 5849 0 0,'3'-2'234'0'0,"1"0"0"0"0,0 0 0 0 0,-1 0 0 0 0,1 0 1 0 0,-1-1-1 0 0,0 0 0 0 0,1 0 0 0 0,-1 0 0 0 0,-1 0 0 0 0,1 0 1 0 0,0 0-1 0 0,-1-1 0 0 0,0 1 0 0 0,4-7 0 0 0,-3 4-23 0 0,0 0 0 0 0,-1 0 0 0 0,1 0 0 0 0,-1 0-1 0 0,0 0 1 0 0,-1-1 0 0 0,0 1 0 0 0,1-12-1 0 0,-2 16-200 0 0,0 0 0 0 0,0-1 0 0 0,0 1 0 0 0,-1 0 0 0 0,1-1 0 0 0,-1 1 0 0 0,1 0 0 0 0,-1 0 0 0 0,0 0 0 0 0,0-1 0 0 0,0 1 0 0 0,0 0 0 0 0,-1 0 0 0 0,1 0-1 0 0,0 1 1 0 0,-4-4 0 0 0,2 2-8 0 0,0 0 0 0 0,-1 1 0 0 0,1-1 0 0 0,-1 1 0 0 0,0 0 0 0 0,0 0 0 0 0,1 1 0 0 0,-8-3 0 0 0,-3 0-1 0 0,-1 1 0 0 0,0 1-1 0 0,0 0 1 0 0,-17 1-1 0 0,12 1 19 0 0,0 1-1 0 0,1 1 0 0 0,-1 1 0 0 0,0 1 0 0 0,1 1 0 0 0,0 1 0 0 0,0 0 0 0 0,0 1 0 0 0,1 1 1 0 0,-21 13-1 0 0,34-19-6 0 0,1 1 0 0 0,0 0 0 0 0,0 0 0 0 0,0 0 0 0 0,0 1 0 0 0,0-1 0 0 0,1 1 1 0 0,0 0-1 0 0,0 0 0 0 0,0 0 0 0 0,-5 9 0 0 0,7-11 10 0 0,0 0 1 0 0,1 0-1 0 0,-1 1 1 0 0,0-1-1 0 0,1 1 0 0 0,0-1 1 0 0,-1 1-1 0 0,1-1 0 0 0,0 1 1 0 0,0-1-1 0 0,0 0 1 0 0,1 1-1 0 0,-1-1 0 0 0,1 1 1 0 0,-1-1-1 0 0,1 1 0 0 0,0-1 1 0 0,0 0-1 0 0,0 0 1 0 0,0 1-1 0 0,0-1 0 0 0,0 0 1 0 0,1 0-1 0 0,-1 0 0 0 0,1 0 1 0 0,1 2-1 0 0,5 3 38 0 0,-1 0-1 0 0,2 0 1 0 0,-1 0 0 0 0,0-1-1 0 0,1 0 1 0 0,0-1 0 0 0,17 7-1 0 0,73 23-19 0 0,-53-20-20 0 0,-37-12-18 0 0,30 10 57 0 0,57 28-1 0 0,-86-36-5 0 0,0 1 0 0 0,0 0 0 0 0,-1 0 0 0 0,0 1 0 0 0,0 0 0 0 0,0 0 0 0 0,-1 1 0 0 0,0 0 0 0 0,-1 1 0 0 0,11 15 0 0 0,-17-22-37 0 0,0-1 1 0 0,1 1-1 0 0,-1 0 1 0 0,0 0-1 0 0,0 0 0 0 0,0 0 1 0 0,-1 0-1 0 0,1-1 1 0 0,0 1-1 0 0,-1 0 0 0 0,1 1 1 0 0,-1-1-1 0 0,0 0 1 0 0,0 0-1 0 0,0 0 0 0 0,0 0 1 0 0,0 0-1 0 0,0 0 1 0 0,0 0-1 0 0,-1 0 1 0 0,1 0-1 0 0,-1 0 0 0 0,1 0 1 0 0,-1 0-1 0 0,0 0 1 0 0,0 0-1 0 0,0 0 0 0 0,0 0 1 0 0,0-1-1 0 0,0 1 1 0 0,-1 0-1 0 0,1-1 0 0 0,0 1 1 0 0,-1-1-1 0 0,1 1 1 0 0,-1-1-1 0 0,0 0 0 0 0,0 0 1 0 0,1 0-1 0 0,-1 0 1 0 0,0 0-1 0 0,-3 1 1 0 0,-5 2 14 0 0,0 0 1 0 0,-1-1-1 0 0,1 0 1 0 0,-1-1-1 0 0,0 0 1 0 0,-18 1-1 0 0,-234-5 11 0 0,254 2-45 0 0,1-1-1 0 0,0 0 1 0 0,-1 0-1 0 0,1-1 1 0 0,0 0-1 0 0,0-1 1 0 0,0 0-1 0 0,0 0 1 0 0,-11-6-1 0 0,16 7-27 0 0,0-1 0 0 0,0 1 0 0 0,0 0 0 0 0,1-1 1 0 0,-1 0-1 0 0,1 0 0 0 0,-1 0 0 0 0,1 0 0 0 0,0 0 0 0 0,0 0 0 0 0,0 0 0 0 0,1-1 0 0 0,-1 1 0 0 0,1-1 0 0 0,0 1 1 0 0,-1-1-1 0 0,2 1 0 0 0,-1-1 0 0 0,0 0 0 0 0,1 0 0 0 0,0 1 0 0 0,0-1 0 0 0,0-7 0 0 0,1-5-578 0 0,1 1 0 0 0,1-1-1 0 0,0 1 1 0 0,1-1 0 0 0,9-22 0 0 0,-13 36 469 0 0,1 1 0 0 0,0 0 1 0 0,0 0-1 0 0,0 0 0 0 0,0 0 1 0 0,0 0-1 0 0,0 0 0 0 0,1 0 1 0 0,-1 0-1 0 0,0 0 0 0 0,0 0 1 0 0,1 1-1 0 0,-1-1 0 0 0,1 0 1 0 0,-1 1-1 0 0,3-1 0 0 0,3-2-824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3.986"/>
    </inkml:context>
    <inkml:brush xml:id="br0">
      <inkml:brushProperty name="width" value="0.1" units="cm"/>
      <inkml:brushProperty name="height" value="0.1" units="cm"/>
    </inkml:brush>
  </inkml:definitions>
  <inkml:trace contextRef="#ctx0" brushRef="#br0">383 365 7485 0 0,'9'-6'174'0'0,"-1"0"0"0"0,0-1 0 0 0,0 0 1 0 0,-1-1-1 0 0,1 0 0 0 0,-2 0 1 0 0,1 0-1 0 0,-1-1 0 0 0,-1 0 0 0 0,1 0 1 0 0,-2 0-1 0 0,1-1 0 0 0,5-19 0 0 0,-7 21-97 0 0,-1 0 0 0 0,0-1 0 0 0,-1 1 0 0 0,1 0 0 0 0,-2-1 0 0 0,1 1 0 0 0,-1-1 0 0 0,0 1 0 0 0,-1-1 0 0 0,0 1 0 0 0,-1 0 0 0 0,1-1 0 0 0,-1 1 0 0 0,-1 0 0 0 0,0 0 0 0 0,0 0 0 0 0,-1 0 0 0 0,-4-7 0 0 0,4 9-54 0 0,-1 1-1 0 0,0-1 1 0 0,-1 1-1 0 0,1 0 1 0 0,-1 1-1 0 0,0-1 1 0 0,0 1 0 0 0,0 0-1 0 0,-1 1 1 0 0,0-1-1 0 0,1 1 1 0 0,-1 1-1 0 0,0-1 1 0 0,-1 1 0 0 0,1 0-1 0 0,0 1 1 0 0,0 0-1 0 0,-16-1 1 0 0,6 1 100 0 0,-1 1 1 0 0,1 1 0 0 0,-1 1-1 0 0,0 0 1 0 0,1 1 0 0 0,-33 10-1 0 0,40-10-84 0 0,0 1-1 0 0,0 1 1 0 0,0-1-1 0 0,0 2 1 0 0,1-1-1 0 0,0 1 0 0 0,0 1 1 0 0,1 0-1 0 0,-11 10 1 0 0,16-14-9 0 0,0 0 0 0 0,1 0 0 0 0,-1 1 0 0 0,1-1 0 0 0,0 1 0 0 0,0 0 0 0 0,0-1 0 0 0,1 1 0 0 0,-1 0 0 0 0,1 0 0 0 0,0 0 0 0 0,0 0 0 0 0,0 0 0 0 0,0 0 0 0 0,1 1 0 0 0,0-1 0 0 0,0 0-1 0 0,0 0 1 0 0,0 0 0 0 0,1 0 0 0 0,-1 0 0 0 0,1 1 0 0 0,0-1 0 0 0,1 0 0 0 0,-1-1 0 0 0,1 1 0 0 0,1 4 0 0 0,1-1 5 0 0,1 0 0 0 0,0 0-1 0 0,0 0 1 0 0,0-1-1 0 0,1 0 1 0 0,-1 0 0 0 0,2 0-1 0 0,-1-1 1 0 0,0 0 0 0 0,1 0-1 0 0,0 0 1 0 0,15 6 0 0 0,8 3-14 0 0,62 18-1 0 0,-46-17 36 0 0,-29-9-46 0 0,8 2 5 0 0,0 1 0 0 0,-1 2-1 0 0,42 23 1 0 0,-64-33-14 0 0,0 0-1 0 0,-1 0 1 0 0,1 0 0 0 0,-1 0-1 0 0,0 1 1 0 0,1-1 0 0 0,-1 0-1 0 0,0 1 1 0 0,1-1 0 0 0,-1 0-1 0 0,0 1 1 0 0,0 0-1 0 0,0-1 1 0 0,-1 1 0 0 0,1 0-1 0 0,0-1 1 0 0,-1 1 0 0 0,1 0-1 0 0,-1 0 1 0 0,1-1 0 0 0,-1 1-1 0 0,0 0 1 0 0,0 0 0 0 0,0 0-1 0 0,0 0 1 0 0,0-1 0 0 0,0 1-1 0 0,0 0 1 0 0,0 0 0 0 0,-1 0-1 0 0,1-1 1 0 0,-1 1 0 0 0,0 0-1 0 0,1 0 1 0 0,-1-1 0 0 0,0 1-1 0 0,0-1 1 0 0,-1 3-1 0 0,-1 0 2 0 0,-1 0 0 0 0,1 0 0 0 0,-1 0 0 0 0,0 0 0 0 0,0 0 0 0 0,0-1 0 0 0,0 0 0 0 0,-1 0-1 0 0,1 0 1 0 0,-1 0 0 0 0,0-1 0 0 0,-5 3 0 0 0,-12 1-24 0 0,1-2 1 0 0,-1 0-1 0 0,-1-1 1 0 0,1 0-1 0 0,0-2 1 0 0,0-1-1 0 0,-1-1 1 0 0,1-1-1 0 0,-22-5 1 0 0,32 5-205 0 0,0-1 0 0 0,0-1 0 0 0,1 0 0 0 0,-1-1 0 0 0,1 0 1 0 0,0 0-1 0 0,0-1 0 0 0,1-1 0 0 0,0 0 0 0 0,-18-16 0 0 0,25 21-51 0 0,-1-1 0 0 0,1 0 0 0 0,0 0 0 0 0,0 0 0 0 0,0 0 0 0 0,0 0 0 0 0,1-1 0 0 0,-1 1 0 0 0,1-1 0 0 0,0 0 0 0 0,0 0 0 0 0,0 0 0 0 0,1 0 0 0 0,-3-6 0 0 0,4 4-775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4.334"/>
    </inkml:context>
    <inkml:brush xml:id="br0">
      <inkml:brushProperty name="width" value="0.1" units="cm"/>
      <inkml:brushProperty name="height" value="0.1" units="cm"/>
    </inkml:brush>
  </inkml:definitions>
  <inkml:trace contextRef="#ctx0" brushRef="#br0">1 0 7357 0 0,'0'0'19'0'0,"0"0"1"0"0,0 0 0 0 0,0 0 0 0 0,1 0-1 0 0,-1 0 1 0 0,0 0 0 0 0,0 0 0 0 0,0 0-1 0 0,0 0 1 0 0,0 0 0 0 0,0 0 0 0 0,1 0-1 0 0,-1 0 1 0 0,0 0 0 0 0,0 0 0 0 0,0 0-1 0 0,0 0 1 0 0,0 0 0 0 0,0 0 0 0 0,1 0-1 0 0,-1 0 1 0 0,0 0 0 0 0,0 0 0 0 0,0 1-1 0 0,0-1 1 0 0,0 0 0 0 0,0 0 0 0 0,0 0-1 0 0,0 0 1 0 0,1 0 0 0 0,-1 0 0 0 0,0 0-1 0 0,0 0 1 0 0,0 0 0 0 0,0 1 0 0 0,0-1-1 0 0,0 0 1 0 0,0 0 0 0 0,0 0 0 0 0,0 0-1 0 0,0 0 1 0 0,0 0 0 0 0,0 1-1 0 0,0-1 1 0 0,0 0 0 0 0,0 0 0 0 0,2 12 820 0 0,-2 17 460 0 0,0-23-995 0 0,0 108 2526 0 0,16 118 0 0 0,2-103-1877 0 0,11 87-363 0 0,-27-195-656 0 0,0-9-409 0 0,-1-1-1 0 0,0 0 1 0 0,-1 20 0 0 0,-1-28-112 0 0,0 0 0 0 0,0 1 0 0 0,0-1 0 0 0,0 0 0 0 0,-1 0-1 0 0,1 0 1 0 0,-4 4 0 0 0,2-3-863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4.672"/>
    </inkml:context>
    <inkml:brush xml:id="br0">
      <inkml:brushProperty name="width" value="0.1" units="cm"/>
      <inkml:brushProperty name="height" value="0.1" units="cm"/>
    </inkml:brush>
  </inkml:definitions>
  <inkml:trace contextRef="#ctx0" brushRef="#br0">0 0 5941 0 0,'0'5'482'0'0,"2"11"1134"0"0,4 7-653 0 0,-1-1 0 0 0,-1 1-1 0 0,-1 0 1 0 0,1 28 0 0 0,-3-25-448 0 0,4 40 599 0 0,20 174 1353 0 0,-20-202-2380 0 0,0 40 0 0 0,-3-48-75 0 0,-2-27-51 0 0,1 9-410 0 0,-1 0-1 0 0,0 0 1 0 0,0 0 0 0 0,-3 15-1 0 0,-6-17-2055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5.136"/>
    </inkml:context>
    <inkml:brush xml:id="br0">
      <inkml:brushProperty name="width" value="0.1" units="cm"/>
      <inkml:brushProperty name="height" value="0.1" units="cm"/>
    </inkml:brush>
  </inkml:definitions>
  <inkml:trace contextRef="#ctx0" brushRef="#br0">5 24 10153 0 0,'-4'-21'1465'0'0,"4"21"-1440"0"0,0 0 0 0 0,-1 0-1 0 0,1 0 1 0 0,0 0 0 0 0,0-1 0 0 0,0 1 0 0 0,0 0 0 0 0,0 0 0 0 0,1-1 499 0 0,-1 1-499 0 0,0 0-1 0 0,0 0 1 0 0,0 0 0 0 0,0 0 0 0 0,1 0 0 0 0,-1 0 0 0 0,0 0 0 0 0,0 0 0 0 0,0 0 0 0 0,0 0 0 0 0,0 0 0 0 0,0 0 0 0 0,0 0 0 0 0,0 0 0 0 0,0 0 0 0 0,0 0-1 0 0,0 0 1 0 0,0 0 0 0 0,0 0 0 0 0,1 0 299 0 0,-1 0-299 0 0,6 12 1005 0 0,-2-4-829 0 0,1-1 0 0 0,0 0 0 0 0,0 0 0 0 0,0 0 0 0 0,1-1 0 0 0,0 0 0 0 0,0 0 0 0 0,1 0 0 0 0,-1-1 0 0 0,12 7 0 0 0,-1 1 91 0 0,325 227 2405 0 0,-143-106-1333 0 0,115 80 640 0 0,317 236 369 0 0,-365-228-1792 0 0,-19 20 109 0 0,-245-240-683 0 0,9 11 37 0 0,-11-13-43 0 0,0 0 0 0 0,0 0 0 0 0,0 0 0 0 0,0 0 0 0 0,1 0 0 0 0,-1 0 0 0 0,0 0 0 0 0,0 1 0 0 0,0-1 0 0 0,0 0 0 0 0,0 0 0 0 0,0 0 0 0 0,0 0 0 0 0,1 0 0 0 0,-1 1 0 0 0,0-1 0 0 0,0 0 0 0 0,0 0 0 0 0,0 0 0 0 0,0 0 0 0 0,0 1 0 0 0,0-1 0 0 0,0 0 0 0 0,0 0 0 0 0,0 0 0 0 0,0 1 0 0 0,0-1 0 0 0,0 0 0 0 0,0 0 0 0 0,0 0 0 0 0,0 0 0 0 0,0 1 0 0 0,0-1 0 0 0,0 0 0 0 0,0 0 0 0 0,0 0-1 0 0,0 0 1 0 0,-1 1 0 0 0,1-1 0 0 0,0 0 0 0 0,0 0 0 0 0,0 0 0 0 0,0 0 0 0 0,0 0 0 0 0,0 1 0 0 0,0-1 0 0 0,-1 0 0 0 0,1 0 0 0 0,0 0 0 0 0,0 0 0 0 0,0 0 0 0 0,0 0 0 0 0,-1 0 0 0 0,1 0 0 0 0,0 0 0 0 0,0 0 0 0 0,0 0 0 0 0,0 1 0 0 0,-1-1 0 0 0,1 0 0 0 0,0 0 0 0 0,-2-2-101 0 0,0 0-1 0 0,0 0 1 0 0,0 0 0 0 0,0-1-1 0 0,0 1 1 0 0,1 0 0 0 0,-1-1-1 0 0,1 1 1 0 0,-1-1 0 0 0,1 1-1 0 0,0-1 1 0 0,-1-2 0 0 0,1 1-111 0 0,-8-15-616 0 0,4 9 218 0 0,0 0 0 0 0,1-1 0 0 0,0 1 0 0 0,-3-16 0 0 0,-2-12-2626 0 0,-17-47 0 0 0,22 71 2382 0 0,-6-20-1211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4:59:35.555"/>
    </inkml:context>
    <inkml:brush xml:id="br0">
      <inkml:brushProperty name="width" value="0.1" units="cm"/>
      <inkml:brushProperty name="height" value="0.1" units="cm"/>
    </inkml:brush>
  </inkml:definitions>
  <inkml:trace contextRef="#ctx0" brushRef="#br0">1736 47 9197 0 0,'6'-41'1060'0'0,"-5"35"641"0"0,-7 17-736 0 0,-71 104 1265 0 0,39-70-1329 0 0,-61 57 0 0 0,-53 32 501 0 0,89-79-804 0 0,-360 291 3184 0 0,-115 103-1012 0 0,477-392-2403 0 0,-70 86 1 0 0,109-116-179 0 0,1 2 0 0 0,1 1 0 0 0,2 0 0 0 0,0 2 0 0 0,-21 56 0 0 0,35-77-104 0 0,1-1 1 0 0,0 1-1 0 0,1 0 1 0 0,0 0-1 0 0,0 12 1 0 0,2-23-78 0 0,0 0 0 0 0,0 0 0 0 0,0 0 0 0 0,0 0 0 0 0,0 0 0 0 0,0 0 0 0 0,0 0 0 0 0,0 0 0 0 0,0 1 0 0 0,0-1 0 0 0,0 0 0 0 0,0 0 0 0 0,0 0 0 0 0,0 0 0 0 0,0 0 0 0 0,0 0 0 0 0,0 0 0 0 0,0 0 0 0 0,0 0 0 0 0,0 0 0 0 0,0 0 0 0 0,0 1 0 0 0,1-1 0 0 0,-1 0 0 0 0,0 0 0 0 0,0 0 0 0 0,0 0 1 0 0,0 0-1 0 0,0 0 0 0 0,0 0 0 0 0,0 0 0 0 0,0 0 0 0 0,0 0 0 0 0,0 0 0 0 0,1 0 0 0 0,-1 0 0 0 0,0 0 0 0 0,0 0 0 0 0,0 0 0 0 0,0 0 0 0 0,0 0 0 0 0,0 0 0 0 0,0 0 0 0 0,0 0 0 0 0,0 0 0 0 0,1 0 0 0 0,-1 0 0 0 0,0 0 0 0 0,0 0 0 0 0,0 0 0 0 0,0 0 0 0 0,0 0 0 0 0,0 0 0 0 0,0-1 0 0 0,0 1 1 0 0,0 0-1 0 0,0 0 0 0 0,0 0 0 0 0,1 0 0 0 0,-1 0 0 0 0,0 0 0 0 0,0 0 0 0 0,0 0 0 0 0,0 0 0 0 0,0-1 0 0 0,9-8 134 0 0,9-17-419 0 0,41-107-6423 0 0,-49 115 4238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1.927"/>
    </inkml:context>
    <inkml:brush xml:id="br0">
      <inkml:brushProperty name="width" value="0.1" units="cm"/>
      <inkml:brushProperty name="height" value="0.1" units="cm"/>
    </inkml:brush>
  </inkml:definitions>
  <inkml:trace contextRef="#ctx0" brushRef="#br0">115 108 6845 0 0,'-1'-5'636'0'0,"0"0"0"0"0,0 0 0 0 0,0 0 0 0 0,-1 0 0 0 0,0 0 0 0 0,-2-6 0 0 0,-9-24 3832 0 0,13 33-4366 0 0,-1 0 1 0 0,1 1-1 0 0,0-1 0 0 0,0 1 1 0 0,0-1-1 0 0,0 1 0 0 0,0-1 1 0 0,0 1-1 0 0,0-1 0 0 0,1 0 0 0 0,-1 1 1 0 0,0-1-1 0 0,1 1 0 0 0,0-1 1 0 0,-1 1-1 0 0,1 0 0 0 0,0-1 1 0 0,1-1-1 0 0,-9 52 1091 0 0,-33 171-795 0 0,16-94-354 0 0,17-84-47 0 0,-10 67-1444 0 0,16-107 804 0 0,1 1 1 0 0,0-1-1 0 0,0 1 1 0 0,1-1 0 0 0,-1 1-1 0 0,0-1 1 0 0,1 1 0 0 0,0-1-1 0 0,1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2.307"/>
    </inkml:context>
    <inkml:brush xml:id="br0">
      <inkml:brushProperty name="width" value="0.1" units="cm"/>
      <inkml:brushProperty name="height" value="0.1" units="cm"/>
    </inkml:brush>
  </inkml:definitions>
  <inkml:trace contextRef="#ctx0" brushRef="#br0">68 65 9877 0 0,'5'-11'516'0'0,"-1"-2"965"0"0,-5 23-8 0 0,-2 0-1096 0 0,0 1-1 0 0,-1 0 0 0 0,-10 17 1 0 0,-4 14 130 0 0,10-16-323 0 0,0 0 0 0 0,2 0 0 0 0,-3 33-1 0 0,8-46-158 0 0,0 1-1 0 0,0-1 0 0 0,2 1 0 0 0,0-1 1 0 0,0 1-1 0 0,1-1 0 0 0,1 0 0 0 0,5 19 0 0 0,-7-29-22 0 0,0 0 0 0 0,0 0-1 0 0,1 0 1 0 0,-1 0-1 0 0,0 0 1 0 0,1-1-1 0 0,0 1 1 0 0,0 0-1 0 0,0-1 1 0 0,0 0 0 0 0,0 1-1 0 0,0-1 1 0 0,1 0-1 0 0,-1 0 1 0 0,1 0-1 0 0,-1 0 1 0 0,1 0-1 0 0,0-1 1 0 0,0 1 0 0 0,-1-1-1 0 0,1 0 1 0 0,0 0-1 0 0,0 0 1 0 0,1 0-1 0 0,-1 0 1 0 0,0-1-1 0 0,0 0 1 0 0,0 1 0 0 0,0-1-1 0 0,1 0 1 0 0,-1 0-1 0 0,0-1 1 0 0,0 1-1 0 0,0-1 1 0 0,0 1-1 0 0,4-3 1 0 0,3 0-30 0 0,-1-1-1 0 0,1 0 1 0 0,-1-1 0 0 0,0 0-1 0 0,-1 0 1 0 0,1-1 0 0 0,-1 0-1 0 0,0-1 1 0 0,-1 0 0 0 0,9-8-1 0 0,-3 0-92 0 0,-1-1-1 0 0,0-1 0 0 0,0 1 1 0 0,-2-2-1 0 0,0 1 0 0 0,12-35 1 0 0,-18 41 97 0 0,0 1 1 0 0,-1-1 0 0 0,-1 0 0 0 0,0 0 0 0 0,-1 0 0 0 0,0 0-1 0 0,0-1 1 0 0,-1 1 0 0 0,-1 0 0 0 0,0 0 0 0 0,0 0 0 0 0,-1 0 0 0 0,-7-21-1 0 0,6 25 17 0 0,-1 1 0 0 0,0-1-1 0 0,0 1 1 0 0,-1-1-1 0 0,0 1 1 0 0,0 1 0 0 0,0-1-1 0 0,-1 1 1 0 0,0 0 0 0 0,0 0-1 0 0,0 1 1 0 0,-1-1-1 0 0,-7-2 1 0 0,12 6-66 0 0,0 0 0 0 0,0 0 1 0 0,0 1-1 0 0,-1-1 0 0 0,1 1 0 0 0,0-1 1 0 0,0 1-1 0 0,-1 0 0 0 0,1 0 0 0 0,0 0 1 0 0,-1 0-1 0 0,1 1 0 0 0,0-1 0 0 0,0 0 0 0 0,-1 1 1 0 0,1 0-1 0 0,0 0 0 0 0,0-1 0 0 0,0 1 1 0 0,0 0-1 0 0,0 1 0 0 0,0-1 0 0 0,0 0 1 0 0,0 0-1 0 0,0 1 0 0 0,0 0 0 0 0,1-1 0 0 0,-1 1 1 0 0,1 0-1 0 0,-1-1 0 0 0,1 1 0 0 0,0 0 1 0 0,-2 3-1 0 0,3-4-83 0 0,-1 0 0 0 0,1 0 1 0 0,0 0-1 0 0,0 0 0 0 0,-1 0 1 0 0,1 0-1 0 0,0 0 0 0 0,0 0 0 0 0,0 0 1 0 0,0-1-1 0 0,0 1 0 0 0,0 0 1 0 0,0 0-1 0 0,0 0 0 0 0,0 0 0 0 0,1 0 1 0 0,-1 0-1 0 0,0 0 0 0 0,2 2 1 0 0,2 5-1148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2.671"/>
    </inkml:context>
    <inkml:brush xml:id="br0">
      <inkml:brushProperty name="width" value="0.1" units="cm"/>
      <inkml:brushProperty name="height" value="0.1" units="cm"/>
    </inkml:brush>
  </inkml:definitions>
  <inkml:trace contextRef="#ctx0" brushRef="#br0">114 47 11913 0 0,'-11'-6'375'0'0,"-14"-10"2958"0"0,24 15-3280 0 0,1 1 0 0 0,-1-1 0 0 0,1 1 0 0 0,0-1 1 0 0,-1 1-1 0 0,1-1 0 0 0,-1 0 0 0 0,1 1 0 0 0,0-1 0 0 0,-1 0 1 0 0,1 1-1 0 0,0-1 0 0 0,0 0 0 0 0,0 1 0 0 0,0-1 0 0 0,0 0 1 0 0,-1 1-1 0 0,1-1 0 0 0,0 0 0 0 0,0 0 0 0 0,1 1 1 0 0,-1-1-1 0 0,0 0 0 0 0,0 1 0 0 0,0-1 0 0 0,0 0 0 0 0,1 1 1 0 0,-1-1-1 0 0,0 0 0 0 0,0 1 0 0 0,1-1 0 0 0,-1 0 0 0 0,1 1 1 0 0,-1-1-1 0 0,1 0 0 0 0,2 2-473 0 0,0 1 0 0 0,-1-1 1 0 0,1 1-1 0 0,-1 0 0 0 0,0 0 0 0 0,1 0 1 0 0,-1 0-1 0 0,3 4 0 0 0,1 5-884 0 0,-4-9 795 0 0,0 1 0 0 0,0-1 0 0 0,0 1 0 0 0,-1 0 0 0 0,1 0 0 0 0,-1 0 0 0 0,0 0 0 0 0,1 5 0 0 0,-1 2-618 0 0</inkml:trace>
  <inkml:trace contextRef="#ctx0" brushRef="#br0" timeOffset="0.51">4 420 7969 0 0,'0'0'32'0'0,"0"0"0"0"0,0 0 1 0 0,0 0-1 0 0,0 0 0 0 0,-1 0 1 0 0,1 0-1 0 0,0 0 1 0 0,0 0-1 0 0,0 0 0 0 0,0 0 1 0 0,0 0-1 0 0,0 0 0 0 0,-1 0 1 0 0,1 0-1 0 0,0 0 0 0 0,0 0 1 0 0,0 0-1 0 0,0 0 0 0 0,0 0 1 0 0,0 0-1 0 0,0 0 1 0 0,-1 0-1 0 0,1 0 0 0 0,0 0 1 0 0,0 0-1 0 0,0 0 0 0 0,0 0 1 0 0,0 0-1 0 0,0 0 0 0 0,0-1 1 0 0,0 1-1 0 0,0 0 0 0 0,-1 0 1 0 0,1 0-1 0 0,0 0 0 0 0,0 0 1 0 0,0 0-1 0 0,0 0 1 0 0,0-1-1 0 0,0 1 0 0 0,0 0 1 0 0,0 0-1 0 0,0 0 0 0 0,0 0 1 0 0,0 0-1 0 0,0 0 0 0 0,0-1 1 0 0,0 1-1 0 0,0 0 0 0 0,0 0 1 0 0,0 0-1 0 0,0 0 0 0 0,0 0 1 0 0,0-1-1 0 0,1-13 1347 0 0,7-15 90 0 0,-4 20-1777 0 0,2 0 0 0 0,-1 0-1 0 0,1 1 1 0 0,1 0-1 0 0,9-10 1 0 0,-8 11-697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1:19.947"/>
    </inkml:context>
    <inkml:brush xml:id="br0">
      <inkml:brushProperty name="width" value="0.1" units="cm"/>
      <inkml:brushProperty name="height" value="0.1" units="cm"/>
    </inkml:brush>
  </inkml:definitions>
  <inkml:trace contextRef="#ctx0" brushRef="#br0">275 550 5817 0 0,'0'0'4497'0'0,"3"1"-4145"0"0,11 1-37 0 0,-11-1 1132 0 0,1-3-1295 0 0,12-8-17 0 0,-12 8-44 0 0,5-9-37 0 0,23-33-54 0 0,-31 42 0 0 0,0 1 0 0 0,0-1 0 0 0,0 0 0 0 0,0 0 0 0 0,0 0 0 0 0,-1 0 0 0 0,1 0 0 0 0,-1 0 0 0 0,1 0 0 0 0,-1 0-1 0 0,0 0 1 0 0,0 0 0 0 0,0-1 0 0 0,0 1 0 0 0,0 0 0 0 0,0 0 0 0 0,0 0 0 0 0,-1 0 0 0 0,1 0 0 0 0,-1 0 0 0 0,0 0 0 0 0,0 0 0 0 0,1 0 0 0 0,-1 0 0 0 0,0 0 0 0 0,-1 1 0 0 0,1-1 0 0 0,0 0 0 0 0,0 1 0 0 0,-1-1 0 0 0,-1-1 0 0 0,-1-3-16 0 0,0 1 17 0 0,0 1 0 0 0,1 0 0 0 0,-1-1 0 0 0,-1 1 0 0 0,1 1 0 0 0,-1-1 0 0 0,1 1 0 0 0,-1-1 0 0 0,0 1 0 0 0,0 1-1 0 0,0-1 1 0 0,-1 1 0 0 0,1 0 0 0 0,-1 0 0 0 0,1 0 0 0 0,-1 1 0 0 0,0 0 0 0 0,1 0 0 0 0,-1 0 0 0 0,0 1 0 0 0,0 0 0 0 0,1 0 0 0 0,-1 0 0 0 0,0 1 0 0 0,0 0 0 0 0,1 0-1 0 0,-11 4 1 0 0,4-2 87 0 0,0 2-1 0 0,1-1 1 0 0,0 2-1 0 0,0-1 1 0 0,0 1-1 0 0,0 1 1 0 0,1 0-1 0 0,0 1 1 0 0,1 0-1 0 0,-1 0 1 0 0,2 1-1 0 0,-9 10 1 0 0,11-11-9 0 0,0 1 0 0 0,0-1 0 0 0,1 1 1 0 0,1 0-1 0 0,-1 0 0 0 0,2 1 1 0 0,-1-1-1 0 0,1 1 0 0 0,1 0 0 0 0,-1 0 1 0 0,0 11-1 0 0,3-17-65 0 0,0 1 0 0 0,0-1-1 0 0,0 1 1 0 0,0-1 0 0 0,1 0 0 0 0,0 1-1 0 0,0-1 1 0 0,0 0 0 0 0,0 0 0 0 0,1 1 0 0 0,0-1-1 0 0,-1 0 1 0 0,2 0 0 0 0,-1-1 0 0 0,0 1 0 0 0,1 0-1 0 0,-1-1 1 0 0,1 1 0 0 0,0-1 0 0 0,0 0 0 0 0,1 0-1 0 0,-1 0 1 0 0,1-1 0 0 0,-1 1 0 0 0,1-1 0 0 0,0 0-1 0 0,7 3 1 0 0,-3-1-13 0 0,1-2-1 0 0,0 1 0 0 0,0-1 1 0 0,0-1-1 0 0,0 0 1 0 0,0 0-1 0 0,0 0 1 0 0,0-1-1 0 0,0-1 1 0 0,0 1-1 0 0,0-2 1 0 0,0 1-1 0 0,10-4 1 0 0,-9 3-71 0 0,-1-1 1 0 0,0 0 0 0 0,0-1 0 0 0,0 0-1 0 0,0-1 1 0 0,-1 1 0 0 0,1-2 0 0 0,-1 1 0 0 0,0-1-1 0 0,-1 0 1 0 0,1-1 0 0 0,6-8 0 0 0,-9 9 53 0 0,-2 1 0 0 0,1-1 0 0 0,-1 0 0 0 0,1 0 0 0 0,-2 0 0 0 0,1 0 0 0 0,-1-1 0 0 0,0 1 0 0 0,2-9 1 0 0,-2-4 22 0 0,2-37 1 0 0,-4 35-28 0 0,5-29 0 0 0,-10 75-20 0 0,-10 70 200 0 0,14-86-81 0 0,1 0 1 0 0,0 1 0 0 0,0-1-1 0 0,1 0 1 0 0,0 0-1 0 0,1 0 1 0 0,0 1-1 0 0,5 14 1 0 0,-6-22-72 0 0,-1 0 0 0 0,1 0 0 0 0,0-1 0 0 0,-1 1 0 0 0,1 0 0 0 0,0-1 0 0 0,0 1 0 0 0,0-1 1 0 0,0 1-1 0 0,0-1 0 0 0,1 1 0 0 0,-1-1 0 0 0,0 0 0 0 0,1 0 0 0 0,-1 0 0 0 0,1 0 0 0 0,-1 0 0 0 0,1 0 0 0 0,-1 0 1 0 0,1 0-1 0 0,0 0 0 0 0,-1-1 0 0 0,1 1 0 0 0,0-1 0 0 0,0 1 0 0 0,0-1 0 0 0,-1 0 0 0 0,1 0 0 0 0,0 1 0 0 0,0-1 1 0 0,0-1-1 0 0,-1 1 0 0 0,1 0 0 0 0,0 0 0 0 0,0-1 0 0 0,0 1 0 0 0,-1-1 0 0 0,3 0 0 0 0,4-3-3 0 0,0 0 0 0 0,-1 0 0 0 0,0-1 0 0 0,0 0-1 0 0,0-1 1 0 0,8-7 0 0 0,27-20-43 0 0,-29 23-68 0 0,0 0 0 0 0,19-19 0 0 0,-19 14-6 0 0,-1-1 0 0 0,-1-1 0 0 0,0 0 1 0 0,-1 0-1 0 0,0-1 0 0 0,-2-1 0 0 0,0 1 0 0 0,-1-1 0 0 0,-1-1 0 0 0,-1 1 0 0 0,4-26 1 0 0,-6 16 65 0 0,0 1 1 0 0,-2-1 0 0 0,-1 0-1 0 0,-1 0 1 0 0,-1 0 0 0 0,-2 0 0 0 0,-9-36-1 0 0,12 62 38 0 0,1 1 0 0 0,-1 0 0 0 0,1 0 1 0 0,-1-1-1 0 0,0 1 0 0 0,0 0 0 0 0,0 0 0 0 0,0 0 0 0 0,-3-4 0 0 0,4 6 6 0 0,0 0 1 0 0,-1 0-1 0 0,1 0 1 0 0,0 0-1 0 0,0-1 0 0 0,-1 1 1 0 0,1 0-1 0 0,0 0 1 0 0,0 0-1 0 0,-1 0 0 0 0,1 0 1 0 0,0 0-1 0 0,0 0 0 0 0,-1 0 1 0 0,1 0-1 0 0,0 0 1 0 0,0 0-1 0 0,-1 0 0 0 0,1 0 1 0 0,0 0-1 0 0,-1 0 1 0 0,1 0-1 0 0,0 0 0 0 0,0 1 1 0 0,0-1-1 0 0,-1 0 1 0 0,1 0-1 0 0,0 0 0 0 0,0 0 1 0 0,-1 1-1 0 0,-9 12-15 0 0,-7 20 127 0 0,2 1 1 0 0,1 1-1 0 0,2 0 0 0 0,2 1 1 0 0,1 0-1 0 0,-5 40 1 0 0,12-64 2 0 0,-4 15 162 0 0,2 1 0 0 0,1 0 0 0 0,1 0 0 0 0,4 50 0 0 0,-2-71-264 0 0,1 0 0 0 0,0-1 0 0 0,1 1 0 0 0,0-1 0 0 0,0 1 1 0 0,0-1-1 0 0,1 0 0 0 0,-1 0 0 0 0,2 0 0 0 0,-1 0 0 0 0,1 0 0 0 0,-1-1 1 0 0,2 0-1 0 0,-1 1 0 0 0,0-2 0 0 0,1 1 0 0 0,0 0 0 0 0,0-1 1 0 0,1 0-1 0 0,-1 0 0 0 0,1-1 0 0 0,0 1 0 0 0,0-1 0 0 0,0 0 0 0 0,0-1 1 0 0,7 3-1 0 0,0-2-200 0 0,-1-1 0 0 0,1 0 0 0 0,-1 0 1 0 0,1-1-1 0 0,0-1 0 0 0,-1 0 0 0 0,1-1 0 0 0,0 0 0 0 0,-1-1 1 0 0,1 0-1 0 0,-1-1 0 0 0,0-1 0 0 0,0 0 0 0 0,18-8 1 0 0,-14 5 37 0 0,-1-1 0 0 0,0-1 1 0 0,-1 0-1 0 0,0-1 0 0 0,0-1 1 0 0,-1 0-1 0 0,-1 0 1 0 0,0-1-1 0 0,0-1 0 0 0,12-18 1 0 0,-13 14 117 0 0,0-1 0 0 0,-1 0 1 0 0,-1 0-1 0 0,8-26 0 0 0,-13 33 68 0 0,-1 0-1 0 0,0 0 1 0 0,-1 0 0 0 0,0 0 0 0 0,-1 0-1 0 0,0 0 1 0 0,-1 0 0 0 0,0-1-1 0 0,-3-16 1 0 0,3 27-5 0 0,0 0 1 0 0,0 0-1 0 0,-1 0 0 0 0,1-1 1 0 0,0 1-1 0 0,0 0 0 0 0,-1 0 0 0 0,1 0 1 0 0,-1 0-1 0 0,1 0 0 0 0,-1 0 1 0 0,0 1-1 0 0,1-1 0 0 0,-1 0 1 0 0,0 0-1 0 0,1 0 0 0 0,-1 0 0 0 0,0 1 1 0 0,0-1-1 0 0,0 0 0 0 0,0 1 1 0 0,0-1-1 0 0,1 1 0 0 0,-1-1 1 0 0,-2 0-1 0 0,1 1-8 0 0,1 0-1 0 0,-1 0 1 0 0,0 0-1 0 0,0 0 1 0 0,1 0 0 0 0,-1 0-1 0 0,0 0 1 0 0,0 1 0 0 0,0-1-1 0 0,1 1 1 0 0,-1-1 0 0 0,0 1-1 0 0,1 0 1 0 0,-3 1 0 0 0,-2 1 32 0 0,0 1 1 0 0,1 0-1 0 0,-1 0 0 0 0,1 1 1 0 0,0 0-1 0 0,0 0 1 0 0,-7 8-1 0 0,4 0 84 0 0,0 1 0 0 0,0-1 0 0 0,2 2 1 0 0,0-1-1 0 0,0 0 0 0 0,1 1 0 0 0,1 0 0 0 0,1 0 0 0 0,0 1 0 0 0,1-1 0 0 0,0 0 0 0 0,2 1 0 0 0,-1 0 0 0 0,2-1 0 0 0,0 1 1 0 0,1-1-1 0 0,1 0 0 0 0,6 21 0 0 0,-8-31-130 0 0,1 0 0 0 0,0-1 1 0 0,0 1-1 0 0,1-1 1 0 0,0 0-1 0 0,-1 0 0 0 0,1 0 1 0 0,1 0-1 0 0,-1 0 0 0 0,0-1 1 0 0,1 1-1 0 0,0-1 0 0 0,0 0 1 0 0,0 0-1 0 0,8 4 0 0 0,-5-4-14 0 0,0 0-1 0 0,0-1 1 0 0,0 0-1 0 0,1 0 0 0 0,-1 0 1 0 0,0-1-1 0 0,1 0 1 0 0,-1-1-1 0 0,13 0 0 0 0,-1-2-93 0 0,0-1 0 0 0,0 0 0 0 0,0-2 0 0 0,0 0 0 0 0,-1-1 0 0 0,0-1 0 0 0,25-12-1 0 0,-31 12 16 0 0,-1 1 0 0 0,0-1 0 0 0,-1-1-1 0 0,17-15 1 0 0,-24 20 77 0 0,0 0 0 0 0,0 0 0 0 0,0 0 0 0 0,-1 0 0 0 0,1 0 0 0 0,-1-1 0 0 0,0 1 0 0 0,0-1 1 0 0,0 1-1 0 0,0-1 0 0 0,-1 0 0 0 0,1 0 0 0 0,-1 0 0 0 0,0 0 0 0 0,0 0 0 0 0,-1 0 0 0 0,1 0 0 0 0,-1-8 0 0 0,-1 9 5 0 0,0-1 0 0 0,0 1-1 0 0,0 0 1 0 0,-1 0 0 0 0,1 0 0 0 0,-1 0-1 0 0,0 0 1 0 0,0 0 0 0 0,0 0 0 0 0,0 0-1 0 0,0 1 1 0 0,-1-1 0 0 0,-4-3 0 0 0,-10-12-9 0 0,17 18 6 0 0,-1 9 49 0 0,0 0 4 0 0,0 0 0 0 0,-1-1 0 0 0,0 1 0 0 0,-5 11 0 0 0,4-12 6 0 0,0 1 0 0 0,0 0 0 0 0,1 0-1 0 0,1 0 1 0 0,-1 12 0 0 0,1-18-45 0 0,1-1 1 0 0,0 1-1 0 0,0-1 0 0 0,1 1 0 0 0,-1 0 1 0 0,1-1-1 0 0,-1 1 0 0 0,1-1 1 0 0,0 1-1 0 0,0-1 0 0 0,0 1 0 0 0,0-1 1 0 0,0 0-1 0 0,1 1 0 0 0,-1-1 0 0 0,1 0 1 0 0,-1 0-1 0 0,1 0 0 0 0,0 0 1 0 0,0 0-1 0 0,0-1 0 0 0,0 1 0 0 0,4 2 1 0 0,-2-2-4 0 0,0 0 0 0 0,0-1 1 0 0,0 0-1 0 0,0 0 0 0 0,0 0 1 0 0,0-1-1 0 0,1 1 0 0 0,-1-1 1 0 0,0 0-1 0 0,0 0 0 0 0,1 0 1 0 0,-1-1-1 0 0,0 0 0 0 0,6-1 1 0 0,13-4-5 0 0,37-14 1 0 0,-52 17-7 0 0,0-1 0 0 0,-1 1 0 0 0,0-1 0 0 0,0-1 0 0 0,0 0 0 0 0,0 0 0 0 0,-1 0 0 0 0,9-9 0 0 0,-13 12-13 0 0,0 0 0 0 0,-1-1 0 0 0,1 1-1 0 0,-1 0 1 0 0,0-1 0 0 0,1 1 0 0 0,-1-1 0 0 0,0 0-1 0 0,0 1 1 0 0,-1-1 0 0 0,1 0 0 0 0,-1 0-1 0 0,1 1 1 0 0,-1-1 0 0 0,0 0 0 0 0,0 0 0 0 0,0-3-1 0 0,-1 1-1 0 0,0 0-1 0 0,0 0 0 0 0,-1 0 0 0 0,1 0 1 0 0,-1 0-1 0 0,0 1 0 0 0,-1-1 1 0 0,-4-7-1 0 0,-1 2 6 0 0,1 0 1 0 0,-1 1-1 0 0,-1 0 1 0 0,1 0 0 0 0,-2 1-1 0 0,1 0 1 0 0,-12-7-1 0 0,19 14 9 0 0,-1-1-1 0 0,1 1 0 0 0,0 0 0 0 0,-1 0 1 0 0,1 0-1 0 0,-1 0 0 0 0,1 0 0 0 0,-5 0 1 0 0,7 1 4 0 0,0 0 0 0 0,0 0 1 0 0,0 0-1 0 0,0 0 0 0 0,-1 0 1 0 0,1 0-1 0 0,0 0 1 0 0,0 0-1 0 0,0 0 0 0 0,0 0 1 0 0,-1 0-1 0 0,1 0 0 0 0,0 0 1 0 0,0 0-1 0 0,0 0 1 0 0,0 0-1 0 0,-1 0 0 0 0,1 0 1 0 0,0 1-1 0 0,0-1 0 0 0,0 0 1 0 0,0 0-1 0 0,0 0 1 0 0,-1 0-1 0 0,1 0 0 0 0,0 0 1 0 0,0 1-1 0 0,0-1 0 0 0,0 0 1 0 0,0 0-1 0 0,0 0 0 0 0,0 0 1 0 0,0 1-1 0 0,0-1 1 0 0,0 0-1 0 0,0 0 0 0 0,0 0 1 0 0,0 1-1 0 0,5 12 6 0 0,-3-11 2 0 0,-1 0 0 0 0,1 0-1 0 0,0-1 1 0 0,0 1-1 0 0,-1-1 1 0 0,1 0 0 0 0,0 1-1 0 0,0-1 1 0 0,0 0-1 0 0,0 0 1 0 0,1 0 0 0 0,-1-1-1 0 0,0 1 1 0 0,0 0-1 0 0,1-1 1 0 0,2 1 0 0 0,42 3-9 0 0,-29-4 8 0 0,30 3 9 0 0,0-3 0 0 0,1-2 0 0 0,-1-2 0 0 0,82-17 0 0 0,-124 20-8 0 0,0-1-1 0 0,0 0 0 0 0,0 0 1 0 0,0 0-1 0 0,0-1 0 0 0,0 0 1 0 0,-1 0-1 0 0,7-5 0 0 0,-10 4-22 0 0,-8 5-14 0 0,-10 8 26 0 0,10-2 80 0 0,-1 0 0 0 0,2 1-1 0 0,-1 0 1 0 0,1 0 0 0 0,0 0 0 0 0,1 1-1 0 0,0 0 1 0 0,0 0 0 0 0,1 0 0 0 0,0 0-1 0 0,-3 19 1 0 0,6-23-57 0 0,-1 0 1 0 0,0 0-1 0 0,1 1 0 0 0,0-1 0 0 0,1 0 1 0 0,-1 0-1 0 0,1 0 0 0 0,0 1 0 0 0,0-1 1 0 0,0 0-1 0 0,1 0 0 0 0,0-1 0 0 0,0 1 0 0 0,0 0 1 0 0,0 0-1 0 0,1-1 0 0 0,0 0 0 0 0,0 1 1 0 0,0-1-1 0 0,0 0 0 0 0,1 0 0 0 0,0-1 1 0 0,6 6-1 0 0,-7-8-12 0 0,0 1 0 0 0,1-1 0 0 0,-1 1 0 0 0,1-1 0 0 0,-1 0 0 0 0,1-1 0 0 0,-1 1 0 0 0,1-1 0 0 0,-1 1 0 0 0,1-1 0 0 0,0 0 0 0 0,-1 0 0 0 0,1-1 0 0 0,0 1 1 0 0,-1-1-1 0 0,1 0 0 0 0,-1 0 0 0 0,1 0 0 0 0,-1 0 0 0 0,0 0 0 0 0,6-4 0 0 0,4-1 1 0 0,-1-1 0 0 0,0 0-1 0 0,0-1 1 0 0,13-12 0 0 0,-13 10-7 0 0,-2-1-1 0 0,1 0 1 0 0,-1-1 0 0 0,13-22-1 0 0,28-57-13 0 0,-37 65 13 0 0,-10 33-87 0 0,1 17 53 0 0,2 25 52 0 0,-5 2 96 0 0,-2-41-42 0 0,0 1 1 0 0,0-1-1 0 0,1 1 0 0 0,5 19 0 0 0,-5-27-54 0 0,0 0-1 0 0,1 1 0 0 0,-1-1 1 0 0,1 0-1 0 0,0 0 0 0 0,0 0 1 0 0,0 0-1 0 0,0 0 0 0 0,0-1 0 0 0,1 1 1 0 0,-1-1-1 0 0,1 1 0 0 0,0-1 1 0 0,-1 0-1 0 0,1 0 0 0 0,0 0 1 0 0,1 0-1 0 0,4 2 0 0 0,-2-2-15 0 0,-1-1 0 0 0,0 0 0 0 0,1 0 1 0 0,-1 0-1 0 0,0-1 0 0 0,1 0 0 0 0,-1 0 0 0 0,1 0 0 0 0,-1 0 0 0 0,1-1 0 0 0,-1 0 0 0 0,0 0 0 0 0,1-1 1 0 0,-1 1-1 0 0,0-1 0 0 0,0 0 0 0 0,0-1 0 0 0,0 1 0 0 0,-1-1 0 0 0,1 0 0 0 0,7-6 0 0 0,-4 3 1 0 0,1-1-1 0 0,-2 0 1 0 0,1 0-1 0 0,-1-1 0 0 0,0 1 1 0 0,-1-2-1 0 0,0 1 0 0 0,0-1 1 0 0,-1 0-1 0 0,8-17 1 0 0,-10 17-20 0 0,-1-1 0 0 0,0 1 0 0 0,0-1-1 0 0,-1 1 1 0 0,0-1 0 0 0,-1 0 0 0 0,0 1 0 0 0,-1-1 0 0 0,0 0 0 0 0,0 1 0 0 0,-1-1 0 0 0,0 1 0 0 0,-1 0 0 0 0,0-1 0 0 0,0 1 0 0 0,-1 1 0 0 0,0-1 0 0 0,-9-13 0 0 0,8 14-10 0 0,0 1-1 0 0,0 0 1 0 0,0 1 0 0 0,-1-1-1 0 0,0 1 1 0 0,0 0-1 0 0,-1 0 1 0 0,0 1 0 0 0,0 0-1 0 0,0 0 1 0 0,0 1-1 0 0,-1 0 1 0 0,0 0-1 0 0,0 1 1 0 0,0 0 0 0 0,0 0-1 0 0,0 1 1 0 0,-1 0-1 0 0,1 0 1 0 0,-1 1 0 0 0,-9 0-1 0 0,13 1-255 0 0,0 1 0 0 0,-1-1 0 0 0,1 1 0 0 0,0 1 0 0 0,0-1 0 0 0,0 1 0 0 0,0 0-1 0 0,0 0 1 0 0,0 1 0 0 0,-6 3 0 0 0,-13 9-1488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3.862"/>
    </inkml:context>
    <inkml:brush xml:id="br0">
      <inkml:brushProperty name="width" value="0.1" units="cm"/>
      <inkml:brushProperty name="height" value="0.1" units="cm"/>
    </inkml:brush>
  </inkml:definitions>
  <inkml:trace contextRef="#ctx0" brushRef="#br0">122 64 9365 0 0,'0'0'385'0'0,"0"-4"-18"0"0,0-18 5325 0 0,-6 27-5563 0 0,-19 16-16 0 0,19-16 161 0 0,-7 22-194 0 0,-41 84-44 0 0,49-103-26 0 0,2 1 0 0 0,-1 0 0 0 0,-2 12 0 0 0,7 1 42 0 0,1-9-18 0 0,-2-9-17 0 0,1 0 1 0 0,-1 1 0 0 0,1-1-1 0 0,0 0 1 0 0,1 0 0 0 0,-1 0-1 0 0,1 0 1 0 0,-1 0 0 0 0,1 0-1 0 0,0 0 1 0 0,1-1 0 0 0,-1 1-1 0 0,1-1 1 0 0,-1 0 0 0 0,1 1-1 0 0,0-1 1 0 0,0 0-1 0 0,6 4 1 0 0,-6-5-24 0 0,0-1-1 0 0,0 1 1 0 0,-1-1 0 0 0,1 0-1 0 0,0 1 1 0 0,0-1 0 0 0,0 0-1 0 0,0-1 1 0 0,0 1 0 0 0,1 0-1 0 0,-1-1 1 0 0,0 0 0 0 0,0 0-1 0 0,0 0 1 0 0,0 0 0 0 0,0 0 0 0 0,1-1-1 0 0,-1 1 1 0 0,0-1 0 0 0,0 0-1 0 0,0 0 1 0 0,0 0 0 0 0,0 0-1 0 0,-1-1 1 0 0,5-2 0 0 0,14-9-402 0 0,-1-1 1 0 0,24-21 0 0 0,-38 29 296 0 0,0 0-1 0 0,0 0 1 0 0,0-1 0 0 0,-1 0-1 0 0,0 0 1 0 0,0 0 0 0 0,-1 0-1 0 0,0-1 1 0 0,0 0 0 0 0,3-10-1 0 0,-5 11 79 0 0,-1 0 0 0 0,0-1 0 0 0,-1 1 0 0 0,0 0 0 0 0,0 0 0 0 0,-1-1 0 0 0,0 1-1 0 0,0 0 1 0 0,0 0 0 0 0,-1 0 0 0 0,0 0 0 0 0,-1 0 0 0 0,-5-12 0 0 0,5 12 28 0 0,0 1 0 0 0,0 0 0 0 0,-1 1 0 0 0,0-1 0 0 0,0 1 0 0 0,0-1 0 0 0,-1 1 0 0 0,1 0-1 0 0,-1 1 1 0 0,-1-1 0 0 0,1 1 0 0 0,0 0 0 0 0,-1 0 0 0 0,0 1 0 0 0,-6-3 0 0 0,4 4-8 0 0,0 0 0 0 0,0 0 1 0 0,0 1-1 0 0,1 0 0 0 0,-11 1 0 0 0,42 8-62 0 0,33-6-217 0 0,97-10 1 0 0,-2 0-15 0 0,-134 7 302 0 0,20 1 20 0 0,-37 0-17 0 0,0 0 0 0 0,0 0 0 0 0,-1 0 0 0 0,1 0 0 0 0,0 0 0 0 0,0 0 1 0 0,0 0-1 0 0,0 0 0 0 0,0 0 0 0 0,0 0 0 0 0,-1 1 0 0 0,1-1 1 0 0,0 0-1 0 0,0 1 0 0 0,0-1 0 0 0,-1 0 0 0 0,1 1 0 0 0,0-1 1 0 0,0 1-1 0 0,1 1 0 0 0,-4 27 392 0 0,-1 0 1 0 0,-8 39-1 0 0,4-34-61 0 0,-2 40 1 0 0,9-67-313 0 0,-1 0 1 0 0,2 0 0 0 0,-1 0-1 0 0,1 0 1 0 0,0 0 0 0 0,0 0-1 0 0,1 0 1 0 0,0 0 0 0 0,0-1-1 0 0,1 1 1 0 0,-1-1-1 0 0,5 7 1 0 0,-5-10-15 0 0,0 0 0 0 0,0 0 0 0 0,1-1-1 0 0,-1 1 1 0 0,1-1 0 0 0,0 1 0 0 0,-1-1 0 0 0,1 0-1 0 0,0 0 1 0 0,0-1 0 0 0,0 1 0 0 0,0 0 0 0 0,1-1-1 0 0,-1 0 1 0 0,0 0 0 0 0,1 0 0 0 0,-1 0 0 0 0,0 0 0 0 0,1-1-1 0 0,-1 0 1 0 0,1 1 0 0 0,-1-1 0 0 0,1 0 0 0 0,-1-1-1 0 0,1 1 1 0 0,3-2 0 0 0,7-1 1 0 0,1 0 1 0 0,-1-2-1 0 0,-1 1 0 0 0,1-2 0 0 0,-1 0 1 0 0,0-1-1 0 0,0 0 0 0 0,20-15 0 0 0,-15 8-6 0 0,-1-1-1 0 0,0 0 1 0 0,-1-1-1 0 0,26-34 0 0 0,-36 42 26 0 0,0-1-1 0 0,-1 1 0 0 0,-1-1 1 0 0,1 0-1 0 0,-1 0 0 0 0,-1-1 1 0 0,0 1-1 0 0,4-19 0 0 0,-6 24 6 0 0,-1 1 1 0 0,1 0-1 0 0,-1 0 0 0 0,0-1 0 0 0,0 1 0 0 0,0 0 0 0 0,-1-1 0 0 0,1 1 0 0 0,-1 0 0 0 0,0-1 0 0 0,0 1 0 0 0,0 0 1 0 0,0 0-1 0 0,0 0 0 0 0,-1 0 0 0 0,1 0 0 0 0,-1 0 0 0 0,0 1 0 0 0,0-1 0 0 0,0 0 0 0 0,0 1 0 0 0,-1-1 0 0 0,1 1 1 0 0,0 0-1 0 0,-1 0 0 0 0,0 0 0 0 0,0 0 0 0 0,1 0 0 0 0,-7-2 0 0 0,-1 0 16 0 0,0 1 1 0 0,1 0-1 0 0,-1 1 0 0 0,-1 0 1 0 0,1 0-1 0 0,-11 0 0 0 0,-66 2-32 0 0,61 1-17 0 0,-127 11-2645 0 0,126-10 1263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8.410"/>
    </inkml:context>
    <inkml:brush xml:id="br0">
      <inkml:brushProperty name="width" value="0.1" units="cm"/>
      <inkml:brushProperty name="height" value="0.1" units="cm"/>
    </inkml:brush>
  </inkml:definitions>
  <inkml:trace contextRef="#ctx0" brushRef="#br0">21 84 6157 0 0,'0'-3'53'0'0,"0"0"0"0"0,0 1 0 0 0,0-1 0 0 0,-1 0 0 0 0,1 0 1 0 0,-1 1-1 0 0,0-1 0 0 0,0 0 0 0 0,0 1 0 0 0,0-1 1 0 0,0 1-1 0 0,-3-4 0 0 0,4 5 6 0 0,-1 0 0 0 0,1 0 0 0 0,0 0 0 0 0,-1 0 0 0 0,1 0 0 0 0,0 0 0 0 0,-1 0 0 0 0,1 0 1 0 0,0 0-1 0 0,0 0 0 0 0,0 0 0 0 0,0-1 0 0 0,0 1 0 0 0,0 0 0 0 0,0 0 0 0 0,1 0 0 0 0,-1 0 0 0 0,0 0 0 0 0,1 0 0 0 0,-1 0 0 0 0,0 0 0 0 0,1 0 0 0 0,-1 0 0 0 0,1 0 1 0 0,0 0-1 0 0,-1 0 0 0 0,1 0 0 0 0,1-1 0 0 0,4-12 3353 0 0,-7 14-3245 0 0,0 0 0 0 0,1 0 0 0 0,-1 0 0 0 0,0 1 0 0 0,0-1 0 0 0,0 0 0 0 0,0 1 0 0 0,0-1 0 0 0,1 1 0 0 0,-1-1 0 0 0,0 1 0 0 0,0-1 0 0 0,1 1 0 0 0,-1-1 0 0 0,0 1 0 0 0,1 0 0 0 0,-2 1 0 0 0,1 3-83 0 0,-1 1-1 0 0,1 0 1 0 0,0 0 0 0 0,1 0 0 0 0,-1 0 0 0 0,1 0 0 0 0,0 0-1 0 0,1 0 1 0 0,1 11 0 0 0,0 4 93 0 0,1 217 387 0 0,-4-139-935 0 0,1-93-47 0 0,1 1 1 0 0,0-1-1 0 0,0 1 0 0 0,1-1 1 0 0,0 0-1 0 0,0 0 1 0 0,0 0-1 0 0,4 7 0 0 0,0-5-903 0 0,1-5-53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8.818"/>
    </inkml:context>
    <inkml:brush xml:id="br0">
      <inkml:brushProperty name="width" value="0.1" units="cm"/>
      <inkml:brushProperty name="height" value="0.1" units="cm"/>
    </inkml:brush>
  </inkml:definitions>
  <inkml:trace contextRef="#ctx0" brushRef="#br0">33 29 8529 0 0,'-5'-1'330'0'0,"3"1"-90"0"0,7 2 295 0 0,-5-2-488 0 0,1 0 0 0 0,-1 0-1 0 0,1 0 1 0 0,-1 0 0 0 0,1 0-1 0 0,0 1 1 0 0,-1-1 0 0 0,0 0-1 0 0,1 0 1 0 0,-1 0-1 0 0,1 1 1 0 0,-1-1 0 0 0,1 0-1 0 0,-1 1 1 0 0,1-1 0 0 0,-1 0-1 0 0,0 1 1 0 0,1-1 0 0 0,-1 1-1 0 0,0-1 1 0 0,1 0 0 0 0,-1 1-1 0 0,0-1 1 0 0,0 1 0 0 0,1-1-1 0 0,-1 1 1 0 0,0-1 0 0 0,0 1-1 0 0,0-1 1 0 0,0 1 0 0 0,0-1-1 0 0,0 1 1 0 0,0 0 0 0 0,-7 21 876 0 0,3-10-833 0 0,-7 36 586 0 0,8-24-396 0 0,-2-2-16 0 0,1-4-90 0 0,1-1 1 0 0,1 1-1 0 0,-1 19 1 0 0,3-32-165 0 0,0-1 0 0 0,1 0 0 0 0,-1 1 1 0 0,1-1-1 0 0,0 0 0 0 0,0 1 0 0 0,0-1 1 0 0,0 0-1 0 0,1 0 0 0 0,0 0 0 0 0,0 0 0 0 0,0 0 1 0 0,0-1-1 0 0,0 1 0 0 0,1 0 0 0 0,0-1 1 0 0,0 0-1 0 0,3 4 0 0 0,-4-6-9 0 0,0 0-1 0 0,0 1 1 0 0,0-1-1 0 0,0-1 1 0 0,1 1-1 0 0,-1 0 1 0 0,0 0-1 0 0,0-1 1 0 0,1 0-1 0 0,-1 1 1 0 0,0-1-1 0 0,0 0 1 0 0,1 0-1 0 0,-1 0 1 0 0,0 0 0 0 0,1 0-1 0 0,-1-1 1 0 0,0 1-1 0 0,0-1 1 0 0,1 0-1 0 0,1 0 1 0 0,7-4-99 0 0,0 1 0 0 0,18-11 0 0 0,-25 13 42 0 0,9-5-132 0 0,-1-1-1 0 0,0 0 1 0 0,0-1 0 0 0,-1 0 0 0 0,0 0-1 0 0,-1-1 1 0 0,0-1 0 0 0,-1 1 0 0 0,13-20-1 0 0,-18 24 162 0 0,-1 1-1 0 0,0-1 1 0 0,-1 0-1 0 0,1 0 1 0 0,-1 0-1 0 0,0 0 1 0 0,-1 0-1 0 0,1-1 1 0 0,-1 1-1 0 0,0 0 1 0 0,-1-1-1 0 0,0 1 1 0 0,0-1 0 0 0,0 1-1 0 0,-1 0 1 0 0,0-1-1 0 0,0 1 1 0 0,0 0-1 0 0,-1-1 1 0 0,0 1-1 0 0,0 0 1 0 0,-1 0-1 0 0,-5-10 1 0 0,6 13 24 0 0,0 0 0 0 0,0-1 0 0 0,-1 1 0 0 0,1 0 0 0 0,-1 0 0 0 0,1 0 0 0 0,-1 0 0 0 0,0 1 0 0 0,0-1 0 0 0,0 1 0 0 0,0 0 0 0 0,-1 0 0 0 0,1 0 0 0 0,-1 0 0 0 0,1 0 0 0 0,-1 1 0 0 0,0 0 0 0 0,1 0 0 0 0,-1 0 0 0 0,0 0 0 0 0,0 0 0 0 0,0 1 0 0 0,0-1 0 0 0,0 1 0 0 0,1 0 0 0 0,-8 1 0 0 0,5 1-33 0 0,-1-1 1 0 0,1 1-1 0 0,-1 0 0 0 0,1 0 0 0 0,-1 1 0 0 0,1 0 0 0 0,0 0 1 0 0,0 1-1 0 0,0-1 0 0 0,1 1 0 0 0,-1 1 0 0 0,1-1 0 0 0,0 1 1 0 0,-7 8-1 0 0,10-11-127 0 0,0 0 1 0 0,0 1 0 0 0,0 0 0 0 0,0-1-1 0 0,1 1 1 0 0,-1 0 0 0 0,1 0 0 0 0,0 0-1 0 0,-1 0 1 0 0,1 0 0 0 0,1 0 0 0 0,-1 1-1 0 0,0-1 1 0 0,1 0 0 0 0,0 0 0 0 0,0 6-1 0 0,0-1-777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9.272"/>
    </inkml:context>
    <inkml:brush xml:id="br0">
      <inkml:brushProperty name="width" value="0.1" units="cm"/>
      <inkml:brushProperty name="height" value="0.1" units="cm"/>
    </inkml:brush>
  </inkml:definitions>
  <inkml:trace contextRef="#ctx0" brushRef="#br0">36 62 8761 0 0,'-21'-38'1348'0'0,"6"14"1430"0"0,29 30-2291 0 0,0 1 0 0 0,-1 0 0 0 0,0 1 0 0 0,0 0 0 0 0,14 14 949 0 0,-31-28 306 0 0,4 6-1749 0 0,-1-1 0 0 0,1 1 0 0 0,0-1 0 0 0,-1 1 0 0 0,1-1 0 0 0,0 1 0 0 0,0-1 0 0 0,-1 1-1 0 0,1-1 1 0 0,0 1 0 0 0,0-1 0 0 0,0 1 0 0 0,0-1 0 0 0,0 1 0 0 0,-1-1 0 0 0,1 1 0 0 0,0-1 0 0 0,0 1 0 0 0,0-1 0 0 0,0 0 0 0 0,1 1 0 0 0,-1-1 0 0 0,0 1 0 0 0,0-1 0 0 0,0 1 0 0 0,0-1-1 0 0,0 1 1 0 0,1-1 0 0 0,-1 0 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19.679"/>
    </inkml:context>
    <inkml:brush xml:id="br0">
      <inkml:brushProperty name="width" value="0.1" units="cm"/>
      <inkml:brushProperty name="height" value="0.1" units="cm"/>
    </inkml:brush>
  </inkml:definitions>
  <inkml:trace contextRef="#ctx0" brushRef="#br0">1 40 8661 0 0,'0'1'225'0'0,"0"0"0"0"0,0 0 0 0 0,0-1 0 0 0,-1 1 0 0 0,1 0 1 0 0,0 0-1 0 0,0 0 0 0 0,0-1 0 0 0,0 1 0 0 0,0 0 0 0 0,0 0 0 0 0,1 0 1 0 0,-1-1-1 0 0,0 1 0 0 0,0 0 0 0 0,0 0 0 0 0,1 0 0 0 0,-1-1 0 0 0,0 1 1 0 0,1 0-1 0 0,-1-1 0 0 0,1 1 0 0 0,-1 0 0 0 0,1-1 0 0 0,-1 1 0 0 0,1-1 1 0 0,0 1-1 0 0,-1-1 0 0 0,1 1 0 0 0,1 0 0 0 0,0-1-191 0 0,1 0 0 0 0,-1 0 0 0 0,1 0-1 0 0,-1 0 1 0 0,1 0 0 0 0,-1 0 0 0 0,0 1 0 0 0,1-1 0 0 0,-1 1 0 0 0,1 0-1 0 0,-1 0 1 0 0,0 0 0 0 0,1 0 0 0 0,-1 0 0 0 0,0 0 0 0 0,0 0-1 0 0,0 1 1 0 0,0-1 0 0 0,0 1 0 0 0,0 0 0 0 0,0 0 0 0 0,-1-1-1 0 0,1 1 1 0 0,-1 0 0 0 0,1 0 0 0 0,-1 1 0 0 0,0-1 0 0 0,0 0 0 0 0,1 0-1 0 0,-2 1 1 0 0,1-1 0 0 0,1 4 0 0 0,-3 5-47 0 0,1-11 12 0 0,0 0 0 0 0,0 0 0 0 0,-1 0 0 0 0,1 0 0 0 0,0 0 0 0 0,-1-1 0 0 0,1 1 0 0 0,0 0 0 0 0,0 0 1 0 0,-1 0-1 0 0,1-1 0 0 0,0 1 0 0 0,0 0 0 0 0,-1 0 0 0 0,1-1 0 0 0,0 1 0 0 0,0 0 0 0 0,0 0 1 0 0,-1-1-1 0 0,1 1 0 0 0,0 0 0 0 0,0-1 0 0 0,0 1 0 0 0,0 0 0 0 0,0-1 0 0 0,0 1 0 0 0,0 0 0 0 0,0-1 1 0 0,0 1-1 0 0,0 0 0 0 0,0-1 0 0 0,0 1 0 0 0,0 0 0 0 0,0-1 0 0 0,-7-54 2 0 0,7 52 66 0 0,0 0-1 0 0,0 0 1 0 0,0 0 0 0 0,0 0-1 0 0,1 1 1 0 0,-1-1-1 0 0,1 0 1 0 0,-1 0 0 0 0,1 0-1 0 0,0 0 1 0 0,1 1-1 0 0,-1-1 1 0 0,0 1 0 0 0,1-1-1 0 0,-1 1 1 0 0,3-4 0 0 0,-3 5 22 0 0,0 1 1 0 0,0-1 0 0 0,0 1 0 0 0,1-1 0 0 0,-1 1-1 0 0,0-1 1 0 0,0 1 0 0 0,0 0 0 0 0,0 0 0 0 0,0-1-1 0 0,1 1 1 0 0,-1 0 0 0 0,0 0 0 0 0,0 0 0 0 0,0 0-1 0 0,1 1 1 0 0,0-1 0 0 0,25 6-1947 0 0,-13-2-2168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20.405"/>
    </inkml:context>
    <inkml:brush xml:id="br0">
      <inkml:brushProperty name="width" value="0.1" units="cm"/>
      <inkml:brushProperty name="height" value="0.1" units="cm"/>
    </inkml:brush>
  </inkml:definitions>
  <inkml:trace contextRef="#ctx0" brushRef="#br0">206 118 8133 0 0,'3'-4'313'0'0,"-1"0"0"0"0,0-1 1 0 0,0 1-1 0 0,0-1 0 0 0,-1 1 0 0 0,1-1 1 0 0,-1 0-1 0 0,0 0 0 0 0,0 0 0 0 0,-1 1 1 0 0,1-1-1 0 0,-1 0 0 0 0,-1 0 1 0 0,1 0-1 0 0,0 0 0 0 0,-1 0 0 0 0,0 0 1 0 0,0 1-1 0 0,-1-1 0 0 0,1 0 0 0 0,-4-6 1 0 0,5 11-274 0 0,0 0-1 0 0,0-1 1 0 0,-1 1 0 0 0,1-1 0 0 0,0 1 0 0 0,0-1 0 0 0,-1 1-1 0 0,1 0 1 0 0,0-1 0 0 0,-1 1 0 0 0,1-1 0 0 0,0 1 0 0 0,-1 0-1 0 0,1-1 1 0 0,-1 1 0 0 0,1 0 0 0 0,-1 0 0 0 0,1-1 0 0 0,0 1-1 0 0,-1 0 1 0 0,1 0 0 0 0,-1 0 0 0 0,1 0 0 0 0,-1 0 0 0 0,1-1-1 0 0,-1 1 1 0 0,1 0 0 0 0,-1 0 0 0 0,1 0 0 0 0,-1 0 0 0 0,0 1-1 0 0,-18 9 321 0 0,-8 20-215 0 0,6-4 162 0 0,2 1 0 0 0,1 1 0 0 0,1 1 0 0 0,2 0 0 0 0,0 1 0 0 0,2 1 1 0 0,2 0-1 0 0,-8 33 0 0 0,17-57-272 0 0,1 0 1 0 0,0-1-1 0 0,0 1 1 0 0,1 0-1 0 0,0 0 1 0 0,0 0-1 0 0,1 0 1 0 0,0 0-1 0 0,0 0 1 0 0,3 8-1 0 0,-3-12-28 0 0,0 0-1 0 0,0 0 0 0 0,1-1 1 0 0,-1 1-1 0 0,1 0 0 0 0,-1 0 1 0 0,1-1-1 0 0,0 1 0 0 0,0-1 1 0 0,0 0-1 0 0,1 0 1 0 0,-1 1-1 0 0,0-1 0 0 0,1-1 1 0 0,-1 1-1 0 0,1 0 0 0 0,0-1 1 0 0,0 1-1 0 0,0-1 0 0 0,-1 0 1 0 0,1 0-1 0 0,0 0 0 0 0,0 0 1 0 0,4 0-1 0 0,3 0-43 0 0,1 0 0 0 0,-1-2 0 0 0,0 1 0 0 0,0-1 0 0 0,0 0 0 0 0,0-1 0 0 0,0 0 0 0 0,0-1 0 0 0,0 0 0 0 0,-1-1 0 0 0,1 0 0 0 0,-1 0 0 0 0,0-1 1 0 0,0 0-1 0 0,-1 0 0 0 0,1-1 0 0 0,-1 0 0 0 0,-1-1 0 0 0,1 0 0 0 0,-1 0 0 0 0,0-1 0 0 0,-1 0 0 0 0,1 0 0 0 0,-2 0 0 0 0,1-1 0 0 0,-1 0 0 0 0,0 0 0 0 0,-1 0 0 0 0,0 0 0 0 0,-1-1 0 0 0,0 0 0 0 0,0 1 0 0 0,-1-1 0 0 0,1-13 0 0 0,-3 7-56 0 0,0 1 0 0 0,-1-1 1 0 0,-1 1-1 0 0,0-1 0 0 0,-2 1 0 0 0,-7-24 1 0 0,8 30 17 0 0,-1 0 0 0 0,1 0 0 0 0,-2 1 0 0 0,1 0 0 0 0,-1 0 0 0 0,-1 0 0 0 0,1 0 0 0 0,-1 1 0 0 0,0 0 0 0 0,-1 0 0 0 0,0 0 0 0 0,-9-6 0 0 0,14 12-2 0 0,1 0 1 0 0,-1 0-1 0 0,0 1 1 0 0,0-1 0 0 0,0 0-1 0 0,-1 1 1 0 0,1-1-1 0 0,0 1 1 0 0,0 0-1 0 0,0-1 1 0 0,0 1-1 0 0,0 0 1 0 0,0 1-1 0 0,0-1 1 0 0,-1 0-1 0 0,1 0 1 0 0,0 1-1 0 0,0-1 1 0 0,0 1-1 0 0,0 0 1 0 0,0 0-1 0 0,-3 2 1 0 0,3-3-81 0 0,1 1-1 0 0,-1 0 1 0 0,1 0-1 0 0,-1 0 1 0 0,1 0 0 0 0,0 0-1 0 0,0 0 1 0 0,-1 0-1 0 0,1 1 1 0 0,0-1 0 0 0,0 0-1 0 0,0 1 1 0 0,0-1-1 0 0,1 1 1 0 0,-1-1 0 0 0,0 1-1 0 0,1-1 1 0 0,-1 1 0 0 0,1-1-1 0 0,-1 1 1 0 0,1 0-1 0 0,0-1 1 0 0,-1 1 0 0 0,1 0-1 0 0,0-1 1 0 0,0 1-1 0 0,0 0 1 0 0,1 3 0 0 0,0-4 5 0 0,-1 0 0 0 0,1 0 0 0 0,0 0 0 0 0,0 0 0 0 0,-1 0 0 0 0,1 0 0 0 0,0 0 0 0 0,0 0 0 0 0,0 0 0 0 0,0 0 0 0 0,0 0 1 0 0,1 0-1 0 0,-1 0 0 0 0,0-1 0 0 0,0 1 0 0 0,3 0 0 0 0,-1 1-104 0 0,9 4-728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20.751"/>
    </inkml:context>
    <inkml:brush xml:id="br0">
      <inkml:brushProperty name="width" value="0.1" units="cm"/>
      <inkml:brushProperty name="height" value="0.1" units="cm"/>
    </inkml:brush>
  </inkml:definitions>
  <inkml:trace contextRef="#ctx0" brushRef="#br0">40 52 10673 0 0,'0'-1'98'0'0,"-1"0"1"0"0,0 0-1 0 0,0 0 0 0 0,1 0 0 0 0,-1 0 1 0 0,0 0-1 0 0,0 0 0 0 0,0 0 1 0 0,0 1-1 0 0,0-1 0 0 0,0 0 0 0 0,0 0 1 0 0,0 1-1 0 0,0-1 0 0 0,-3 0 1 0 0,3 0 172 0 0,-1 1 1 0 0,1-1 0 0 0,0 0 0 0 0,-1 1-1 0 0,1-1 1 0 0,0 0 0 0 0,0 0 0 0 0,0 0 0 0 0,-1 0-1 0 0,1 0 1 0 0,0 0 0 0 0,-1-2 0 0 0,2 2-101 0 0,-1 1 0 0 0,1-1 1 0 0,-1 1-1 0 0,1-1 0 0 0,0 1 0 0 0,-1 0 1 0 0,1-1-1 0 0,0 0 0 0 0,-1 1 0 0 0,1-1 1 0 0,0 1-1 0 0,0-1 0 0 0,-1 1 0 0 0,1-1 1 0 0,0 0-1 0 0,0 1 0 0 0,0-1 0 0 0,0 1 1 0 0,0-1-1 0 0,0 0 0 0 0,0 1 0 0 0,0-1 1 0 0,0 1-1 0 0,0-1 0 0 0,0 0 0 0 0,1 1 1 0 0,-1-1-1 0 0,0 1 0 0 0,0-1 0 0 0,0 1 1 0 0,1-1-1 0 0,-1 0 0 0 0,0 1 0 0 0,1-1 1 0 0,-1 1-1 0 0,1 0 0 0 0,-1-1 0 0 0,0 1 1 0 0,1-1-1 0 0,-1 1 0 0 0,1 0 0 0 0,-1-1 1 0 0,1 1-1 0 0,-1 0 0 0 0,1-1 0 0 0,-1 1 1 0 0,2-1-1 0 0,-1 2-118 0 0,0-1 1 0 0,-1 1 0 0 0,1-1-1 0 0,0 1 1 0 0,0 0-1 0 0,-1-1 1 0 0,1 1-1 0 0,-1 0 1 0 0,1-1 0 0 0,0 1-1 0 0,-1 0 1 0 0,1 0-1 0 0,-1-1 1 0 0,0 1-1 0 0,1 0 1 0 0,-1 0 0 0 0,0 0-1 0 0,1 0 1 0 0,-1-1-1 0 0,0 1 1 0 0,0 0-1 0 0,0 2 1 0 0,6 32 92 0 0,-3-19 139 0 0,2 20 99 0 0,-1-1 0 0 0,-2 1 0 0 0,-3 50 0 0 0,-20 108-125 0 0,16-166-311 0 0,2-17-199 0 0,1 1 0 0 0,1 0 0 0 0,0 0 0 0 0,0 20 0 0 0,6-18-980 0 0,-3-14 603 0 0,-2 1 538 0 0,0-1 1 0 0,0 0-1 0 0,1 0 0 0 0,-1 0 0 0 0,0 0 1 0 0,0 0-1 0 0,1 0 0 0 0,-1 0 0 0 0,0 0 1 0 0,0 0-1 0 0,1 0 0 0 0,-1 0 0 0 0,0 0 1 0 0,0 0-1 0 0,1 0 0 0 0,-1 0 1 0 0,0-1-1 0 0,0 1 0 0 0,1 0 0 0 0,-1 0 1 0 0,0 0-1 0 0,1-1-90 0 0,0 1-219 0 0,0-2-399 0 0,0 1 399 0 0,0 0-1 0 0,0 0 1 0 0,-1 0 0 0 0,1-1 0 0 0,0 1 0 0 0,-1 0 0 0 0,0 0-1 0 0,1 0 1 0 0,-1 0 0 0 0,1-1 0 0 0,-1 1 0 0 0,0 0-1 0 0,0 0 1 0 0,0-3 0 0 0,3-10-1780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0.866"/>
    </inkml:context>
    <inkml:brush xml:id="br0">
      <inkml:brushProperty name="width" value="0.1" units="cm"/>
      <inkml:brushProperty name="height" value="0.1" units="cm"/>
    </inkml:brush>
  </inkml:definitions>
  <inkml:trace contextRef="#ctx0" brushRef="#br0">8 180 5236 0 0,'2'0'16'0'0,"-1"-1"0"0"0,1 1-1 0 0,0 0 1 0 0,-1-1 0 0 0,1 1-1 0 0,-1-1 1 0 0,1 0 0 0 0,-1 1-1 0 0,1-1 1 0 0,-1 0 0 0 0,0 0-1 0 0,1 0 1 0 0,1-2 0 0 0,-2 3 32 0 0,-1-1 0 0 0,0 0 1 0 0,1 0-1 0 0,-1 1 0 0 0,1-1 1 0 0,-1 0-1 0 0,0 0 0 0 0,0 0 1 0 0,1 0-1 0 0,-1 0 0 0 0,0 1 1 0 0,0-1-1 0 0,0 0 0 0 0,0 0 1 0 0,0 0-1 0 0,0 0 0 0 0,0 0 1 0 0,0 0-1 0 0,0 0 1 0 0,-1 1-1 0 0,1-1 0 0 0,0 0 1 0 0,-1 0-1 0 0,1 0 0 0 0,0 0 1 0 0,-1 1-1 0 0,0-2 0 0 0,-16-11 316 0 0,16 12-314 0 0,-1 0-1 0 0,1 0 1 0 0,0-1-1 0 0,0 1 1 0 0,0 0-1 0 0,0 0 1 0 0,1-1-1 0 0,-1 1 0 0 0,0 0 1 0 0,0-1-1 0 0,1 1 1 0 0,-1-1-1 0 0,1 1 1 0 0,-1-1-1 0 0,1 1 1 0 0,0-1-1 0 0,0 1 1 0 0,0-1-1 0 0,-1 1 0 0 0,1-1 1 0 0,1 0-1 0 0,-1 1 1 0 0,0-1-1 0 0,0 1 1 0 0,0-1-1 0 0,1 1 1 0 0,-1-1-1 0 0,1 1 1 0 0,0-1-1 0 0,-1 1 1 0 0,1 0-1 0 0,0-1 0 0 0,0 1 1 0 0,-1 0-1 0 0,1-1 1 0 0,0 1-1 0 0,0 0 1 0 0,2-1-1 0 0,24-27 3431 0 0,-23-7 579 0 0,-4 35-4021 0 0,0 1 0 0 0,0-1 0 0 0,0 1 0 0 0,0-1 0 0 0,0 1 1 0 0,0 0-1 0 0,1-1 0 0 0,-1 1 0 0 0,0-1 0 0 0,0 1 0 0 0,0-1 0 0 0,1 1 0 0 0,-1-1 0 0 0,0 1 0 0 0,1 0 1 0 0,-1-1-1 0 0,0 1 0 0 0,1 0 0 0 0,-1-1 0 0 0,0 1 0 0 0,1 0 0 0 0,-1-1 0 0 0,1 1 0 0 0,-1 0 1 0 0,0 0-1 0 0,1-1 0 0 0,-1 1 0 0 0,1 0 0 0 0,-1 0 0 0 0,1 0 0 0 0,-1 0 0 0 0,1 0 0 0 0,-1 0 1 0 0,1 0-1 0 0,-1 0 0 0 0,2 0 0 0 0,-2 0-7 0 0,1 1 1 0 0,-1 0-1 0 0,0-1 0 0 0,1 1 1 0 0,-1 0-1 0 0,1-1 0 0 0,-1 1 1 0 0,0 0-1 0 0,0 0 1 0 0,1 0-1 0 0,-1-1 0 0 0,0 1 1 0 0,0 0-1 0 0,0 0 0 0 0,0 0 1 0 0,0 0-1 0 0,0-1 1 0 0,0 1-1 0 0,0 0 0 0 0,0 0 1 0 0,0 0-1 0 0,-1 1 0 0 0,-21 95 599 0 0,10-53-611 0 0,-7 64 0 0 0,17-92-518 0 0,1-1 1 0 0,1 1-1 0 0,0-1 1 0 0,0 0-1 0 0,5 22 1 0 0,-4-27-1042 0 0,-1-9 1396 0 0,0-1 0 0 0,0 1 0 0 0,0 0-1 0 0,0 0 1 0 0,0-1 0 0 0,1 1 0 0 0,-1 0-1 0 0,0 0 1 0 0,0-1 0 0 0,1 1 0 0 0,-1 0-1 0 0,0 0 1 0 0,1-1 0 0 0,-1 1 0 0 0,1-1 0 0 0,-1 1-1 0 0,2 1 1 0 0,2 1-1512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1.276"/>
    </inkml:context>
    <inkml:brush xml:id="br0">
      <inkml:brushProperty name="width" value="0.1" units="cm"/>
      <inkml:brushProperty name="height" value="0.1" units="cm"/>
    </inkml:brush>
  </inkml:definitions>
  <inkml:trace contextRef="#ctx0" brushRef="#br0">60 94 9097 0 0,'-3'0'95'0'0,"0"-1"-1"0"0,0 1 1 0 0,0 0 0 0 0,0 0 0 0 0,1 0 0 0 0,-1 1-1 0 0,-6 0 1 0 0,8-1-24 0 0,0 1-1 0 0,0-1 1 0 0,0 0-1 0 0,1 1 1 0 0,-1-1-1 0 0,0 1 1 0 0,0-1-1 0 0,0 1 1 0 0,0-1-1 0 0,1 1 1 0 0,-1 0 0 0 0,0-1-1 0 0,1 1 1 0 0,-1 0-1 0 0,0-1 1 0 0,1 1-1 0 0,-1 0 1 0 0,1 0-1 0 0,-1 0 1 0 0,1-1-1 0 0,0 1 1 0 0,-1 0-1 0 0,0 2 1 0 0,-5 39 1040 0 0,2 0 0 0 0,1 61 0 0 0,2-101-1085 0 0,1 0 1 0 0,0 1 0 0 0,0-1-1 0 0,0 0 1 0 0,0 0-1 0 0,1 0 1 0 0,-1 0 0 0 0,1 0-1 0 0,-1 0 1 0 0,1 0-1 0 0,0 0 1 0 0,-1 0 0 0 0,1 0-1 0 0,0 0 1 0 0,0 0-1 0 0,1 0 1 0 0,-1 0 0 0 0,0-1-1 0 0,1 1 1 0 0,-1-1-1 0 0,1 1 1 0 0,-1-1 0 0 0,1 1-1 0 0,0-1 1 0 0,-1 0-1 0 0,1 0 1 0 0,3 2 0 0 0,-2-3 4 0 0,0 1 1 0 0,0-1-1 0 0,-1 1 1 0 0,1-1 0 0 0,0 0-1 0 0,0 0 1 0 0,0-1-1 0 0,0 1 1 0 0,0 0 0 0 0,0-1-1 0 0,-1 0 1 0 0,1 0-1 0 0,0 0 1 0 0,0 0 0 0 0,-1 0-1 0 0,1 0 1 0 0,-1-1-1 0 0,1 1 1 0 0,3-4-1 0 0,16-11-206 0 0,-1-1-1 0 0,0-1 0 0 0,-2 0 0 0 0,26-32 0 0 0,-40 44 132 0 0,0-1 0 0 0,0 1 0 0 0,0-1-1 0 0,-1 0 1 0 0,0-1 0 0 0,-1 1 0 0 0,0-1-1 0 0,0 1 1 0 0,0-1 0 0 0,-1 0 0 0 0,0 0-1 0 0,-1 0 1 0 0,0 0 0 0 0,0-1 0 0 0,-1 1-1 0 0,0 0 1 0 0,0 0 0 0 0,-1 0 0 0 0,-1-10-1 0 0,1 16 40 0 0,0-1 0 0 0,0 0 0 0 0,0 0 0 0 0,0 0 0 0 0,0 1 0 0 0,0-1 0 0 0,-1 0 0 0 0,1 1 0 0 0,-1-1 0 0 0,0 1 0 0 0,0 0 0 0 0,0 0 0 0 0,0-1 0 0 0,0 1-1 0 0,-1 1 1 0 0,1-1 0 0 0,0 0 0 0 0,-4-1 0 0 0,2 1 14 0 0,0 0 0 0 0,0 1 0 0 0,0 0 0 0 0,0 0 0 0 0,-1 0 0 0 0,1 1 0 0 0,0-1 0 0 0,-1 1 0 0 0,1 0 0 0 0,0 0-1 0 0,-7 1 1 0 0,1 1-113 0 0,0 0 0 0 0,0 1-1 0 0,0 0 1 0 0,0 0 0 0 0,1 1-1 0 0,0 0 1 0 0,-1 1 0 0 0,2 0 0 0 0,-17 12-1 0 0,24-16-53 0 0,0 0-1 0 0,0-1 0 0 0,0 1 1 0 0,1 0-1 0 0,-1 0 0 0 0,0 0 1 0 0,1 0-1 0 0,-1-1 1 0 0,0 1-1 0 0,1 0 0 0 0,0 0 1 0 0,-1 0-1 0 0,1 0 0 0 0,-1 1 1 0 0,6 0-1015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9T05:00:31.719"/>
    </inkml:context>
    <inkml:brush xml:id="br0">
      <inkml:brushProperty name="width" value="0.1" units="cm"/>
      <inkml:brushProperty name="height" value="0.1" units="cm"/>
    </inkml:brush>
  </inkml:definitions>
  <inkml:trace contextRef="#ctx0" brushRef="#br0">77 3 13049 0 0,'-13'2'307'0'0,"-12"0"715"0"0,24-1-935 0 0,0-1-1 0 0,0 0 0 0 0,1 0 1 0 0,-1 0-1 0 0,0 0 0 0 0,0 0 1 0 0,0 0-1 0 0,1 0 0 0 0,-1-1 1 0 0,0 1-1 0 0,0 0 0 0 0,0 0 1 0 0,1-1-1 0 0,-1 1 0 0 0,0 0 1 0 0,0-1-1 0 0,1 1 0 0 0,-1-1 0 0 0,0 0 1 0 0,3-1 78 0 0,7 3-505 0 0,6 3-1065 0 0,-10-2 710 0 0,0 0 0 0 0,-1 1 0 0 0,1-1 0 0 0,-1 1 0 0 0,0 0 0 0 0,1 1 0 0 0,3 3 0 0 0,-4 2-645 0 0</inkml:trace>
  <inkml:trace contextRef="#ctx0" brushRef="#br0" timeOffset="1">8 298 9061 0 0,'-1'1'219'0'0,"1"0"1"0"0,-1-1-1 0 0,0 1 0 0 0,1 0 1 0 0,-1 0-1 0 0,1 0 1 0 0,-1 0-1 0 0,1 0 0 0 0,-1 0 1 0 0,1 0-1 0 0,0 0 1 0 0,-1 0-1 0 0,1 0 0 0 0,0 0 1 0 0,0 0-1 0 0,0 0 1 0 0,-1 4 1670 0 0,1-12-301 0 0,27-7-5347 0 0,-17 9 2379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284750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2/9/2024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123803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7102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2266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98769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635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20357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2/9/2024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46628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039150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8277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970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43174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9032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61618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36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2/9/2024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2/9/2024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2/9/2024</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14611184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17" Type="http://schemas.openxmlformats.org/officeDocument/2006/relationships/image" Target="../media/image252.png"/><Relationship Id="rId21" Type="http://schemas.openxmlformats.org/officeDocument/2006/relationships/image" Target="../media/image204.png"/><Relationship Id="rId42" Type="http://schemas.openxmlformats.org/officeDocument/2006/relationships/customXml" Target="../ink/ink202.xml"/><Relationship Id="rId63" Type="http://schemas.openxmlformats.org/officeDocument/2006/relationships/image" Target="../media/image225.png"/><Relationship Id="rId84" Type="http://schemas.openxmlformats.org/officeDocument/2006/relationships/customXml" Target="../ink/ink223.xml"/><Relationship Id="rId138" Type="http://schemas.openxmlformats.org/officeDocument/2006/relationships/customXml" Target="../ink/ink250.xml"/><Relationship Id="rId159" Type="http://schemas.openxmlformats.org/officeDocument/2006/relationships/image" Target="../media/image273.png"/><Relationship Id="rId170" Type="http://schemas.openxmlformats.org/officeDocument/2006/relationships/customXml" Target="../ink/ink266.xml"/><Relationship Id="rId191" Type="http://schemas.openxmlformats.org/officeDocument/2006/relationships/image" Target="../media/image289.png"/><Relationship Id="rId205" Type="http://schemas.openxmlformats.org/officeDocument/2006/relationships/image" Target="../media/image296.png"/><Relationship Id="rId107" Type="http://schemas.openxmlformats.org/officeDocument/2006/relationships/image" Target="../media/image247.png"/><Relationship Id="rId11" Type="http://schemas.openxmlformats.org/officeDocument/2006/relationships/image" Target="../media/image199.png"/><Relationship Id="rId32" Type="http://schemas.openxmlformats.org/officeDocument/2006/relationships/customXml" Target="../ink/ink197.xml"/><Relationship Id="rId53" Type="http://schemas.openxmlformats.org/officeDocument/2006/relationships/image" Target="../media/image220.png"/><Relationship Id="rId74" Type="http://schemas.openxmlformats.org/officeDocument/2006/relationships/customXml" Target="../ink/ink218.xml"/><Relationship Id="rId128" Type="http://schemas.openxmlformats.org/officeDocument/2006/relationships/customXml" Target="../ink/ink245.xml"/><Relationship Id="rId149" Type="http://schemas.openxmlformats.org/officeDocument/2006/relationships/image" Target="../media/image268.png"/><Relationship Id="rId5" Type="http://schemas.openxmlformats.org/officeDocument/2006/relationships/image" Target="../media/image196.png"/><Relationship Id="rId95" Type="http://schemas.openxmlformats.org/officeDocument/2006/relationships/image" Target="../media/image241.png"/><Relationship Id="rId160" Type="http://schemas.openxmlformats.org/officeDocument/2006/relationships/customXml" Target="../ink/ink261.xml"/><Relationship Id="rId181" Type="http://schemas.openxmlformats.org/officeDocument/2006/relationships/image" Target="../media/image284.png"/><Relationship Id="rId216" Type="http://schemas.openxmlformats.org/officeDocument/2006/relationships/customXml" Target="../ink/ink289.xml"/><Relationship Id="rId22" Type="http://schemas.openxmlformats.org/officeDocument/2006/relationships/customXml" Target="../ink/ink192.xml"/><Relationship Id="rId43" Type="http://schemas.openxmlformats.org/officeDocument/2006/relationships/image" Target="../media/image215.png"/><Relationship Id="rId64" Type="http://schemas.openxmlformats.org/officeDocument/2006/relationships/customXml" Target="../ink/ink213.xml"/><Relationship Id="rId118" Type="http://schemas.openxmlformats.org/officeDocument/2006/relationships/customXml" Target="../ink/ink240.xml"/><Relationship Id="rId139" Type="http://schemas.openxmlformats.org/officeDocument/2006/relationships/image" Target="../media/image263.png"/><Relationship Id="rId85" Type="http://schemas.openxmlformats.org/officeDocument/2006/relationships/image" Target="../media/image236.png"/><Relationship Id="rId150" Type="http://schemas.openxmlformats.org/officeDocument/2006/relationships/customXml" Target="../ink/ink256.xml"/><Relationship Id="rId171" Type="http://schemas.openxmlformats.org/officeDocument/2006/relationships/image" Target="../media/image279.png"/><Relationship Id="rId192" Type="http://schemas.openxmlformats.org/officeDocument/2006/relationships/customXml" Target="../ink/ink277.xml"/><Relationship Id="rId206" Type="http://schemas.openxmlformats.org/officeDocument/2006/relationships/customXml" Target="../ink/ink284.xml"/><Relationship Id="rId12" Type="http://schemas.openxmlformats.org/officeDocument/2006/relationships/customXml" Target="../ink/ink187.xml"/><Relationship Id="rId33" Type="http://schemas.openxmlformats.org/officeDocument/2006/relationships/image" Target="../media/image210.png"/><Relationship Id="rId108" Type="http://schemas.openxmlformats.org/officeDocument/2006/relationships/customXml" Target="../ink/ink235.xml"/><Relationship Id="rId129" Type="http://schemas.openxmlformats.org/officeDocument/2006/relationships/image" Target="../media/image258.png"/><Relationship Id="rId54" Type="http://schemas.openxmlformats.org/officeDocument/2006/relationships/customXml" Target="../ink/ink208.xml"/><Relationship Id="rId75" Type="http://schemas.openxmlformats.org/officeDocument/2006/relationships/image" Target="../media/image231.png"/><Relationship Id="rId96" Type="http://schemas.openxmlformats.org/officeDocument/2006/relationships/customXml" Target="../ink/ink229.xml"/><Relationship Id="rId140" Type="http://schemas.openxmlformats.org/officeDocument/2006/relationships/customXml" Target="../ink/ink251.xml"/><Relationship Id="rId161" Type="http://schemas.openxmlformats.org/officeDocument/2006/relationships/image" Target="../media/image274.png"/><Relationship Id="rId182" Type="http://schemas.openxmlformats.org/officeDocument/2006/relationships/customXml" Target="../ink/ink272.xml"/><Relationship Id="rId217" Type="http://schemas.openxmlformats.org/officeDocument/2006/relationships/image" Target="../media/image302.png"/><Relationship Id="rId6" Type="http://schemas.openxmlformats.org/officeDocument/2006/relationships/customXml" Target="../ink/ink184.xml"/><Relationship Id="rId23" Type="http://schemas.openxmlformats.org/officeDocument/2006/relationships/image" Target="../media/image205.png"/><Relationship Id="rId119" Type="http://schemas.openxmlformats.org/officeDocument/2006/relationships/image" Target="../media/image253.png"/><Relationship Id="rId44" Type="http://schemas.openxmlformats.org/officeDocument/2006/relationships/customXml" Target="../ink/ink203.xml"/><Relationship Id="rId65" Type="http://schemas.openxmlformats.org/officeDocument/2006/relationships/image" Target="../media/image226.png"/><Relationship Id="rId86" Type="http://schemas.openxmlformats.org/officeDocument/2006/relationships/customXml" Target="../ink/ink224.xml"/><Relationship Id="rId130" Type="http://schemas.openxmlformats.org/officeDocument/2006/relationships/customXml" Target="../ink/ink246.xml"/><Relationship Id="rId151" Type="http://schemas.openxmlformats.org/officeDocument/2006/relationships/image" Target="../media/image269.png"/><Relationship Id="rId172" Type="http://schemas.openxmlformats.org/officeDocument/2006/relationships/customXml" Target="../ink/ink267.xml"/><Relationship Id="rId193" Type="http://schemas.openxmlformats.org/officeDocument/2006/relationships/image" Target="../media/image290.png"/><Relationship Id="rId207" Type="http://schemas.openxmlformats.org/officeDocument/2006/relationships/image" Target="../media/image297.png"/><Relationship Id="rId13" Type="http://schemas.openxmlformats.org/officeDocument/2006/relationships/image" Target="../media/image200.png"/><Relationship Id="rId109" Type="http://schemas.openxmlformats.org/officeDocument/2006/relationships/image" Target="../media/image248.png"/><Relationship Id="rId34" Type="http://schemas.openxmlformats.org/officeDocument/2006/relationships/customXml" Target="../ink/ink198.xml"/><Relationship Id="rId55" Type="http://schemas.openxmlformats.org/officeDocument/2006/relationships/image" Target="../media/image221.png"/><Relationship Id="rId76" Type="http://schemas.openxmlformats.org/officeDocument/2006/relationships/customXml" Target="../ink/ink219.xml"/><Relationship Id="rId97" Type="http://schemas.openxmlformats.org/officeDocument/2006/relationships/image" Target="../media/image242.png"/><Relationship Id="rId120" Type="http://schemas.openxmlformats.org/officeDocument/2006/relationships/customXml" Target="../ink/ink241.xml"/><Relationship Id="rId141" Type="http://schemas.openxmlformats.org/officeDocument/2006/relationships/image" Target="../media/image264.png"/><Relationship Id="rId7" Type="http://schemas.openxmlformats.org/officeDocument/2006/relationships/image" Target="../media/image197.png"/><Relationship Id="rId162" Type="http://schemas.openxmlformats.org/officeDocument/2006/relationships/customXml" Target="../ink/ink262.xml"/><Relationship Id="rId183" Type="http://schemas.openxmlformats.org/officeDocument/2006/relationships/image" Target="../media/image285.png"/><Relationship Id="rId218" Type="http://schemas.openxmlformats.org/officeDocument/2006/relationships/customXml" Target="../ink/ink290.xml"/><Relationship Id="rId24" Type="http://schemas.openxmlformats.org/officeDocument/2006/relationships/customXml" Target="../ink/ink193.xml"/><Relationship Id="rId45" Type="http://schemas.openxmlformats.org/officeDocument/2006/relationships/image" Target="../media/image216.png"/><Relationship Id="rId66" Type="http://schemas.openxmlformats.org/officeDocument/2006/relationships/customXml" Target="../ink/ink214.xml"/><Relationship Id="rId87" Type="http://schemas.openxmlformats.org/officeDocument/2006/relationships/image" Target="../media/image237.png"/><Relationship Id="rId110" Type="http://schemas.openxmlformats.org/officeDocument/2006/relationships/customXml" Target="../ink/ink236.xml"/><Relationship Id="rId131" Type="http://schemas.openxmlformats.org/officeDocument/2006/relationships/image" Target="../media/image259.png"/><Relationship Id="rId152" Type="http://schemas.openxmlformats.org/officeDocument/2006/relationships/customXml" Target="../ink/ink257.xml"/><Relationship Id="rId173" Type="http://schemas.openxmlformats.org/officeDocument/2006/relationships/image" Target="../media/image280.png"/><Relationship Id="rId194" Type="http://schemas.openxmlformats.org/officeDocument/2006/relationships/customXml" Target="../ink/ink278.xml"/><Relationship Id="rId208" Type="http://schemas.openxmlformats.org/officeDocument/2006/relationships/customXml" Target="../ink/ink285.xml"/><Relationship Id="rId14" Type="http://schemas.openxmlformats.org/officeDocument/2006/relationships/customXml" Target="../ink/ink188.xml"/><Relationship Id="rId35" Type="http://schemas.openxmlformats.org/officeDocument/2006/relationships/image" Target="../media/image211.png"/><Relationship Id="rId56" Type="http://schemas.openxmlformats.org/officeDocument/2006/relationships/customXml" Target="../ink/ink209.xml"/><Relationship Id="rId77" Type="http://schemas.openxmlformats.org/officeDocument/2006/relationships/image" Target="../media/image232.png"/><Relationship Id="rId100" Type="http://schemas.openxmlformats.org/officeDocument/2006/relationships/customXml" Target="../ink/ink231.xml"/><Relationship Id="rId8" Type="http://schemas.openxmlformats.org/officeDocument/2006/relationships/customXml" Target="../ink/ink185.xml"/><Relationship Id="rId51" Type="http://schemas.openxmlformats.org/officeDocument/2006/relationships/image" Target="../media/image219.png"/><Relationship Id="rId72" Type="http://schemas.openxmlformats.org/officeDocument/2006/relationships/customXml" Target="../ink/ink217.xml"/><Relationship Id="rId93" Type="http://schemas.openxmlformats.org/officeDocument/2006/relationships/image" Target="../media/image240.png"/><Relationship Id="rId98" Type="http://schemas.openxmlformats.org/officeDocument/2006/relationships/customXml" Target="../ink/ink230.xml"/><Relationship Id="rId121" Type="http://schemas.openxmlformats.org/officeDocument/2006/relationships/image" Target="../media/image254.png"/><Relationship Id="rId142" Type="http://schemas.openxmlformats.org/officeDocument/2006/relationships/customXml" Target="../ink/ink252.xml"/><Relationship Id="rId163" Type="http://schemas.openxmlformats.org/officeDocument/2006/relationships/image" Target="../media/image275.png"/><Relationship Id="rId184" Type="http://schemas.openxmlformats.org/officeDocument/2006/relationships/customXml" Target="../ink/ink273.xml"/><Relationship Id="rId189" Type="http://schemas.openxmlformats.org/officeDocument/2006/relationships/image" Target="../media/image288.png"/><Relationship Id="rId219" Type="http://schemas.openxmlformats.org/officeDocument/2006/relationships/image" Target="../media/image303.png"/><Relationship Id="rId3" Type="http://schemas.openxmlformats.org/officeDocument/2006/relationships/image" Target="../media/image195.png"/><Relationship Id="rId214" Type="http://schemas.openxmlformats.org/officeDocument/2006/relationships/customXml" Target="../ink/ink288.xml"/><Relationship Id="rId25" Type="http://schemas.openxmlformats.org/officeDocument/2006/relationships/image" Target="../media/image206.png"/><Relationship Id="rId46" Type="http://schemas.openxmlformats.org/officeDocument/2006/relationships/customXml" Target="../ink/ink204.xml"/><Relationship Id="rId67" Type="http://schemas.openxmlformats.org/officeDocument/2006/relationships/image" Target="../media/image227.png"/><Relationship Id="rId116" Type="http://schemas.openxmlformats.org/officeDocument/2006/relationships/customXml" Target="../ink/ink239.xml"/><Relationship Id="rId137" Type="http://schemas.openxmlformats.org/officeDocument/2006/relationships/image" Target="../media/image262.png"/><Relationship Id="rId158" Type="http://schemas.openxmlformats.org/officeDocument/2006/relationships/customXml" Target="../ink/ink260.xml"/><Relationship Id="rId20" Type="http://schemas.openxmlformats.org/officeDocument/2006/relationships/customXml" Target="../ink/ink191.xml"/><Relationship Id="rId41" Type="http://schemas.openxmlformats.org/officeDocument/2006/relationships/image" Target="../media/image214.png"/><Relationship Id="rId62" Type="http://schemas.openxmlformats.org/officeDocument/2006/relationships/customXml" Target="../ink/ink212.xml"/><Relationship Id="rId83" Type="http://schemas.openxmlformats.org/officeDocument/2006/relationships/image" Target="../media/image235.png"/><Relationship Id="rId88" Type="http://schemas.openxmlformats.org/officeDocument/2006/relationships/customXml" Target="../ink/ink225.xml"/><Relationship Id="rId111" Type="http://schemas.openxmlformats.org/officeDocument/2006/relationships/image" Target="../media/image249.png"/><Relationship Id="rId132" Type="http://schemas.openxmlformats.org/officeDocument/2006/relationships/customXml" Target="../ink/ink247.xml"/><Relationship Id="rId153" Type="http://schemas.openxmlformats.org/officeDocument/2006/relationships/image" Target="../media/image270.png"/><Relationship Id="rId174" Type="http://schemas.openxmlformats.org/officeDocument/2006/relationships/customXml" Target="../ink/ink268.xml"/><Relationship Id="rId179" Type="http://schemas.openxmlformats.org/officeDocument/2006/relationships/image" Target="../media/image283.png"/><Relationship Id="rId195" Type="http://schemas.openxmlformats.org/officeDocument/2006/relationships/image" Target="../media/image291.png"/><Relationship Id="rId209" Type="http://schemas.openxmlformats.org/officeDocument/2006/relationships/image" Target="../media/image298.png"/><Relationship Id="rId190" Type="http://schemas.openxmlformats.org/officeDocument/2006/relationships/customXml" Target="../ink/ink276.xml"/><Relationship Id="rId204" Type="http://schemas.openxmlformats.org/officeDocument/2006/relationships/customXml" Target="../ink/ink283.xml"/><Relationship Id="rId220" Type="http://schemas.openxmlformats.org/officeDocument/2006/relationships/customXml" Target="../ink/ink291.xml"/><Relationship Id="rId15" Type="http://schemas.openxmlformats.org/officeDocument/2006/relationships/image" Target="../media/image201.png"/><Relationship Id="rId36" Type="http://schemas.openxmlformats.org/officeDocument/2006/relationships/customXml" Target="../ink/ink199.xml"/><Relationship Id="rId57" Type="http://schemas.openxmlformats.org/officeDocument/2006/relationships/image" Target="../media/image222.png"/><Relationship Id="rId106" Type="http://schemas.openxmlformats.org/officeDocument/2006/relationships/customXml" Target="../ink/ink234.xml"/><Relationship Id="rId127" Type="http://schemas.openxmlformats.org/officeDocument/2006/relationships/image" Target="../media/image257.png"/><Relationship Id="rId10" Type="http://schemas.openxmlformats.org/officeDocument/2006/relationships/customXml" Target="../ink/ink186.xml"/><Relationship Id="rId31" Type="http://schemas.openxmlformats.org/officeDocument/2006/relationships/image" Target="../media/image209.png"/><Relationship Id="rId52" Type="http://schemas.openxmlformats.org/officeDocument/2006/relationships/customXml" Target="../ink/ink207.xml"/><Relationship Id="rId73" Type="http://schemas.openxmlformats.org/officeDocument/2006/relationships/image" Target="../media/image230.png"/><Relationship Id="rId78" Type="http://schemas.openxmlformats.org/officeDocument/2006/relationships/customXml" Target="../ink/ink220.xml"/><Relationship Id="rId94" Type="http://schemas.openxmlformats.org/officeDocument/2006/relationships/customXml" Target="../ink/ink228.xml"/><Relationship Id="rId99" Type="http://schemas.openxmlformats.org/officeDocument/2006/relationships/image" Target="../media/image243.png"/><Relationship Id="rId101" Type="http://schemas.openxmlformats.org/officeDocument/2006/relationships/image" Target="../media/image244.png"/><Relationship Id="rId122" Type="http://schemas.openxmlformats.org/officeDocument/2006/relationships/customXml" Target="../ink/ink242.xml"/><Relationship Id="rId143" Type="http://schemas.openxmlformats.org/officeDocument/2006/relationships/image" Target="../media/image265.png"/><Relationship Id="rId148" Type="http://schemas.openxmlformats.org/officeDocument/2006/relationships/customXml" Target="../ink/ink255.xml"/><Relationship Id="rId164" Type="http://schemas.openxmlformats.org/officeDocument/2006/relationships/customXml" Target="../ink/ink263.xml"/><Relationship Id="rId169" Type="http://schemas.openxmlformats.org/officeDocument/2006/relationships/image" Target="../media/image278.png"/><Relationship Id="rId185" Type="http://schemas.openxmlformats.org/officeDocument/2006/relationships/image" Target="../media/image286.png"/><Relationship Id="rId4" Type="http://schemas.openxmlformats.org/officeDocument/2006/relationships/customXml" Target="../ink/ink183.xml"/><Relationship Id="rId9" Type="http://schemas.openxmlformats.org/officeDocument/2006/relationships/image" Target="../media/image198.png"/><Relationship Id="rId180" Type="http://schemas.openxmlformats.org/officeDocument/2006/relationships/customXml" Target="../ink/ink271.xml"/><Relationship Id="rId210" Type="http://schemas.openxmlformats.org/officeDocument/2006/relationships/customXml" Target="../ink/ink286.xml"/><Relationship Id="rId215" Type="http://schemas.openxmlformats.org/officeDocument/2006/relationships/image" Target="../media/image301.png"/><Relationship Id="rId26" Type="http://schemas.openxmlformats.org/officeDocument/2006/relationships/customXml" Target="../ink/ink194.xml"/><Relationship Id="rId47" Type="http://schemas.openxmlformats.org/officeDocument/2006/relationships/image" Target="../media/image217.png"/><Relationship Id="rId68" Type="http://schemas.openxmlformats.org/officeDocument/2006/relationships/customXml" Target="../ink/ink215.xml"/><Relationship Id="rId89" Type="http://schemas.openxmlformats.org/officeDocument/2006/relationships/image" Target="../media/image238.png"/><Relationship Id="rId112" Type="http://schemas.openxmlformats.org/officeDocument/2006/relationships/customXml" Target="../ink/ink237.xml"/><Relationship Id="rId133" Type="http://schemas.openxmlformats.org/officeDocument/2006/relationships/image" Target="../media/image260.png"/><Relationship Id="rId154" Type="http://schemas.openxmlformats.org/officeDocument/2006/relationships/customXml" Target="../ink/ink258.xml"/><Relationship Id="rId175" Type="http://schemas.openxmlformats.org/officeDocument/2006/relationships/image" Target="../media/image281.png"/><Relationship Id="rId196" Type="http://schemas.openxmlformats.org/officeDocument/2006/relationships/customXml" Target="../ink/ink279.xml"/><Relationship Id="rId200" Type="http://schemas.openxmlformats.org/officeDocument/2006/relationships/customXml" Target="../ink/ink281.xml"/><Relationship Id="rId16" Type="http://schemas.openxmlformats.org/officeDocument/2006/relationships/customXml" Target="../ink/ink189.xml"/><Relationship Id="rId221" Type="http://schemas.openxmlformats.org/officeDocument/2006/relationships/image" Target="../media/image304.png"/><Relationship Id="rId37" Type="http://schemas.openxmlformats.org/officeDocument/2006/relationships/image" Target="../media/image212.png"/><Relationship Id="rId58" Type="http://schemas.openxmlformats.org/officeDocument/2006/relationships/customXml" Target="../ink/ink210.xml"/><Relationship Id="rId79" Type="http://schemas.openxmlformats.org/officeDocument/2006/relationships/image" Target="../media/image233.png"/><Relationship Id="rId102" Type="http://schemas.openxmlformats.org/officeDocument/2006/relationships/customXml" Target="../ink/ink232.xml"/><Relationship Id="rId123" Type="http://schemas.openxmlformats.org/officeDocument/2006/relationships/image" Target="../media/image255.png"/><Relationship Id="rId144" Type="http://schemas.openxmlformats.org/officeDocument/2006/relationships/customXml" Target="../ink/ink253.xml"/><Relationship Id="rId90" Type="http://schemas.openxmlformats.org/officeDocument/2006/relationships/customXml" Target="../ink/ink226.xml"/><Relationship Id="rId165" Type="http://schemas.openxmlformats.org/officeDocument/2006/relationships/image" Target="../media/image276.png"/><Relationship Id="rId186" Type="http://schemas.openxmlformats.org/officeDocument/2006/relationships/customXml" Target="../ink/ink274.xml"/><Relationship Id="rId211" Type="http://schemas.openxmlformats.org/officeDocument/2006/relationships/image" Target="../media/image299.png"/><Relationship Id="rId27" Type="http://schemas.openxmlformats.org/officeDocument/2006/relationships/image" Target="../media/image207.png"/><Relationship Id="rId48" Type="http://schemas.openxmlformats.org/officeDocument/2006/relationships/customXml" Target="../ink/ink205.xml"/><Relationship Id="rId69" Type="http://schemas.openxmlformats.org/officeDocument/2006/relationships/image" Target="../media/image228.png"/><Relationship Id="rId113" Type="http://schemas.openxmlformats.org/officeDocument/2006/relationships/image" Target="../media/image250.png"/><Relationship Id="rId134" Type="http://schemas.openxmlformats.org/officeDocument/2006/relationships/customXml" Target="../ink/ink248.xml"/><Relationship Id="rId80" Type="http://schemas.openxmlformats.org/officeDocument/2006/relationships/customXml" Target="../ink/ink221.xml"/><Relationship Id="rId155" Type="http://schemas.openxmlformats.org/officeDocument/2006/relationships/image" Target="../media/image271.png"/><Relationship Id="rId176" Type="http://schemas.openxmlformats.org/officeDocument/2006/relationships/customXml" Target="../ink/ink269.xml"/><Relationship Id="rId197" Type="http://schemas.openxmlformats.org/officeDocument/2006/relationships/image" Target="../media/image292.png"/><Relationship Id="rId201" Type="http://schemas.openxmlformats.org/officeDocument/2006/relationships/image" Target="../media/image294.png"/><Relationship Id="rId222" Type="http://schemas.openxmlformats.org/officeDocument/2006/relationships/customXml" Target="../ink/ink292.xml"/><Relationship Id="rId17" Type="http://schemas.openxmlformats.org/officeDocument/2006/relationships/image" Target="../media/image202.png"/><Relationship Id="rId38" Type="http://schemas.openxmlformats.org/officeDocument/2006/relationships/customXml" Target="../ink/ink200.xml"/><Relationship Id="rId59" Type="http://schemas.openxmlformats.org/officeDocument/2006/relationships/image" Target="../media/image223.png"/><Relationship Id="rId103" Type="http://schemas.openxmlformats.org/officeDocument/2006/relationships/image" Target="../media/image245.png"/><Relationship Id="rId124" Type="http://schemas.openxmlformats.org/officeDocument/2006/relationships/customXml" Target="../ink/ink243.xml"/><Relationship Id="rId70" Type="http://schemas.openxmlformats.org/officeDocument/2006/relationships/customXml" Target="../ink/ink216.xml"/><Relationship Id="rId91" Type="http://schemas.openxmlformats.org/officeDocument/2006/relationships/image" Target="../media/image239.png"/><Relationship Id="rId145" Type="http://schemas.openxmlformats.org/officeDocument/2006/relationships/image" Target="../media/image266.png"/><Relationship Id="rId166" Type="http://schemas.openxmlformats.org/officeDocument/2006/relationships/customXml" Target="../ink/ink264.xml"/><Relationship Id="rId187" Type="http://schemas.openxmlformats.org/officeDocument/2006/relationships/image" Target="../media/image287.png"/><Relationship Id="rId1" Type="http://schemas.openxmlformats.org/officeDocument/2006/relationships/slideLayout" Target="../slideLayouts/slideLayout21.xml"/><Relationship Id="rId212" Type="http://schemas.openxmlformats.org/officeDocument/2006/relationships/customXml" Target="../ink/ink287.xml"/><Relationship Id="rId28" Type="http://schemas.openxmlformats.org/officeDocument/2006/relationships/customXml" Target="../ink/ink195.xml"/><Relationship Id="rId49" Type="http://schemas.openxmlformats.org/officeDocument/2006/relationships/image" Target="../media/image218.png"/><Relationship Id="rId114" Type="http://schemas.openxmlformats.org/officeDocument/2006/relationships/customXml" Target="../ink/ink238.xml"/><Relationship Id="rId60" Type="http://schemas.openxmlformats.org/officeDocument/2006/relationships/customXml" Target="../ink/ink211.xml"/><Relationship Id="rId81" Type="http://schemas.openxmlformats.org/officeDocument/2006/relationships/image" Target="../media/image234.png"/><Relationship Id="rId135" Type="http://schemas.openxmlformats.org/officeDocument/2006/relationships/image" Target="../media/image261.png"/><Relationship Id="rId156" Type="http://schemas.openxmlformats.org/officeDocument/2006/relationships/customXml" Target="../ink/ink259.xml"/><Relationship Id="rId177" Type="http://schemas.openxmlformats.org/officeDocument/2006/relationships/image" Target="../media/image282.png"/><Relationship Id="rId198" Type="http://schemas.openxmlformats.org/officeDocument/2006/relationships/customXml" Target="../ink/ink280.xml"/><Relationship Id="rId202" Type="http://schemas.openxmlformats.org/officeDocument/2006/relationships/customXml" Target="../ink/ink282.xml"/><Relationship Id="rId223" Type="http://schemas.openxmlformats.org/officeDocument/2006/relationships/image" Target="../media/image305.png"/><Relationship Id="rId18" Type="http://schemas.openxmlformats.org/officeDocument/2006/relationships/customXml" Target="../ink/ink190.xml"/><Relationship Id="rId39" Type="http://schemas.openxmlformats.org/officeDocument/2006/relationships/image" Target="../media/image213.png"/><Relationship Id="rId50" Type="http://schemas.openxmlformats.org/officeDocument/2006/relationships/customXml" Target="../ink/ink206.xml"/><Relationship Id="rId104" Type="http://schemas.openxmlformats.org/officeDocument/2006/relationships/customXml" Target="../ink/ink233.xml"/><Relationship Id="rId125" Type="http://schemas.openxmlformats.org/officeDocument/2006/relationships/image" Target="../media/image256.png"/><Relationship Id="rId146" Type="http://schemas.openxmlformats.org/officeDocument/2006/relationships/customXml" Target="../ink/ink254.xml"/><Relationship Id="rId167" Type="http://schemas.openxmlformats.org/officeDocument/2006/relationships/image" Target="../media/image277.png"/><Relationship Id="rId188" Type="http://schemas.openxmlformats.org/officeDocument/2006/relationships/customXml" Target="../ink/ink275.xml"/><Relationship Id="rId71" Type="http://schemas.openxmlformats.org/officeDocument/2006/relationships/image" Target="../media/image229.png"/><Relationship Id="rId92" Type="http://schemas.openxmlformats.org/officeDocument/2006/relationships/customXml" Target="../ink/ink227.xml"/><Relationship Id="rId213" Type="http://schemas.openxmlformats.org/officeDocument/2006/relationships/image" Target="../media/image300.png"/><Relationship Id="rId2" Type="http://schemas.openxmlformats.org/officeDocument/2006/relationships/customXml" Target="../ink/ink182.xml"/><Relationship Id="rId29" Type="http://schemas.openxmlformats.org/officeDocument/2006/relationships/image" Target="../media/image208.png"/><Relationship Id="rId40" Type="http://schemas.openxmlformats.org/officeDocument/2006/relationships/customXml" Target="../ink/ink201.xml"/><Relationship Id="rId115" Type="http://schemas.openxmlformats.org/officeDocument/2006/relationships/image" Target="../media/image251.png"/><Relationship Id="rId136" Type="http://schemas.openxmlformats.org/officeDocument/2006/relationships/customXml" Target="../ink/ink249.xml"/><Relationship Id="rId157" Type="http://schemas.openxmlformats.org/officeDocument/2006/relationships/image" Target="../media/image272.png"/><Relationship Id="rId178" Type="http://schemas.openxmlformats.org/officeDocument/2006/relationships/customXml" Target="../ink/ink270.xml"/><Relationship Id="rId61" Type="http://schemas.openxmlformats.org/officeDocument/2006/relationships/image" Target="../media/image224.png"/><Relationship Id="rId82" Type="http://schemas.openxmlformats.org/officeDocument/2006/relationships/customXml" Target="../ink/ink222.xml"/><Relationship Id="rId199" Type="http://schemas.openxmlformats.org/officeDocument/2006/relationships/image" Target="../media/image293.png"/><Relationship Id="rId203" Type="http://schemas.openxmlformats.org/officeDocument/2006/relationships/image" Target="../media/image295.png"/><Relationship Id="rId19" Type="http://schemas.openxmlformats.org/officeDocument/2006/relationships/image" Target="../media/image203.png"/><Relationship Id="rId30" Type="http://schemas.openxmlformats.org/officeDocument/2006/relationships/customXml" Target="../ink/ink196.xml"/><Relationship Id="rId105" Type="http://schemas.openxmlformats.org/officeDocument/2006/relationships/image" Target="../media/image246.png"/><Relationship Id="rId126" Type="http://schemas.openxmlformats.org/officeDocument/2006/relationships/customXml" Target="../ink/ink244.xml"/><Relationship Id="rId147" Type="http://schemas.openxmlformats.org/officeDocument/2006/relationships/image" Target="../media/image267.png"/><Relationship Id="rId168" Type="http://schemas.openxmlformats.org/officeDocument/2006/relationships/customXml" Target="../ink/ink265.xml"/></Relationships>
</file>

<file path=ppt/slides/_rels/slide1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8.png"/><Relationship Id="rId1" Type="http://schemas.openxmlformats.org/officeDocument/2006/relationships/slideLayout" Target="../slideLayouts/slideLayout21.xml"/><Relationship Id="rId4" Type="http://schemas.openxmlformats.org/officeDocument/2006/relationships/image" Target="../media/image309.png"/></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11.png"/></Relationships>
</file>

<file path=ppt/slides/_rels/slide1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13.png"/></Relationships>
</file>

<file path=ppt/slides/_rels/slide1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5.png"/><Relationship Id="rId1" Type="http://schemas.openxmlformats.org/officeDocument/2006/relationships/slideLayout" Target="../slideLayouts/slideLayout21.xml"/><Relationship Id="rId4" Type="http://schemas.openxmlformats.org/officeDocument/2006/relationships/image" Target="../media/image316.png"/></Relationships>
</file>

<file path=ppt/slides/_rels/slide1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19.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323.png"/><Relationship Id="rId4" Type="http://schemas.openxmlformats.org/officeDocument/2006/relationships/image" Target="../media/image322.png"/></Relationships>
</file>

<file path=ppt/slides/_rels/slide27.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22.png"/></Relationships>
</file>

<file path=ppt/slides/_rels/slide3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17" Type="http://schemas.openxmlformats.org/officeDocument/2006/relationships/image" Target="../media/image72.png"/><Relationship Id="rId299" Type="http://schemas.openxmlformats.org/officeDocument/2006/relationships/customXml" Target="../ink/ink150.xml"/><Relationship Id="rId21" Type="http://schemas.openxmlformats.org/officeDocument/2006/relationships/image" Target="../media/image24.png"/><Relationship Id="rId63" Type="http://schemas.openxmlformats.org/officeDocument/2006/relationships/image" Target="../media/image45.png"/><Relationship Id="rId159" Type="http://schemas.openxmlformats.org/officeDocument/2006/relationships/image" Target="../media/image93.png"/><Relationship Id="rId324" Type="http://schemas.openxmlformats.org/officeDocument/2006/relationships/image" Target="../media/image175.png"/><Relationship Id="rId170" Type="http://schemas.openxmlformats.org/officeDocument/2006/relationships/customXml" Target="../ink/ink85.xml"/><Relationship Id="rId226" Type="http://schemas.openxmlformats.org/officeDocument/2006/relationships/image" Target="../media/image126.png"/><Relationship Id="rId268" Type="http://schemas.openxmlformats.org/officeDocument/2006/relationships/image" Target="../media/image147.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customXml" Target="../ink/ink168.xml"/><Relationship Id="rId5" Type="http://schemas.openxmlformats.org/officeDocument/2006/relationships/image" Target="../media/image16.png"/><Relationship Id="rId181" Type="http://schemas.openxmlformats.org/officeDocument/2006/relationships/image" Target="../media/image104.png"/><Relationship Id="rId237" Type="http://schemas.openxmlformats.org/officeDocument/2006/relationships/customXml" Target="../ink/ink119.xml"/><Relationship Id="rId279" Type="http://schemas.openxmlformats.org/officeDocument/2006/relationships/customXml" Target="../ink/ink140.xml"/><Relationship Id="rId43" Type="http://schemas.openxmlformats.org/officeDocument/2006/relationships/image" Target="../media/image35.png"/><Relationship Id="rId139" Type="http://schemas.openxmlformats.org/officeDocument/2006/relationships/image" Target="../media/image83.png"/><Relationship Id="rId290" Type="http://schemas.openxmlformats.org/officeDocument/2006/relationships/image" Target="../media/image158.png"/><Relationship Id="rId304" Type="http://schemas.openxmlformats.org/officeDocument/2006/relationships/image" Target="../media/image165.png"/><Relationship Id="rId346" Type="http://schemas.openxmlformats.org/officeDocument/2006/relationships/image" Target="../media/image186.png"/><Relationship Id="rId85" Type="http://schemas.openxmlformats.org/officeDocument/2006/relationships/image" Target="../media/image56.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image" Target="../media/image137.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4.png"/><Relationship Id="rId217" Type="http://schemas.openxmlformats.org/officeDocument/2006/relationships/image" Target="../media/image122.png"/><Relationship Id="rId259" Type="http://schemas.openxmlformats.org/officeDocument/2006/relationships/customXml" Target="../ink/ink130.xml"/><Relationship Id="rId23" Type="http://schemas.openxmlformats.org/officeDocument/2006/relationships/image" Target="../media/image25.png"/><Relationship Id="rId119" Type="http://schemas.openxmlformats.org/officeDocument/2006/relationships/image" Target="../media/image73.png"/><Relationship Id="rId270" Type="http://schemas.openxmlformats.org/officeDocument/2006/relationships/image" Target="../media/image148.png"/><Relationship Id="rId326" Type="http://schemas.openxmlformats.org/officeDocument/2006/relationships/image" Target="../media/image176.png"/><Relationship Id="rId65" Type="http://schemas.openxmlformats.org/officeDocument/2006/relationships/image" Target="../media/image46.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image" Target="../media/image127.png"/><Relationship Id="rId281" Type="http://schemas.openxmlformats.org/officeDocument/2006/relationships/customXml" Target="../ink/ink141.xml"/><Relationship Id="rId337" Type="http://schemas.openxmlformats.org/officeDocument/2006/relationships/customXml" Target="../ink/ink169.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4.png"/><Relationship Id="rId7" Type="http://schemas.openxmlformats.org/officeDocument/2006/relationships/image" Target="../media/image17.png"/><Relationship Id="rId183" Type="http://schemas.openxmlformats.org/officeDocument/2006/relationships/image" Target="../media/image105.png"/><Relationship Id="rId239" Type="http://schemas.openxmlformats.org/officeDocument/2006/relationships/customXml" Target="../ink/ink120.xml"/><Relationship Id="rId250" Type="http://schemas.openxmlformats.org/officeDocument/2006/relationships/image" Target="../media/image138.png"/><Relationship Id="rId292" Type="http://schemas.openxmlformats.org/officeDocument/2006/relationships/image" Target="../media/image159.png"/><Relationship Id="rId306" Type="http://schemas.openxmlformats.org/officeDocument/2006/relationships/image" Target="../media/image166.png"/><Relationship Id="rId45" Type="http://schemas.openxmlformats.org/officeDocument/2006/relationships/image" Target="../media/image36.png"/><Relationship Id="rId87" Type="http://schemas.openxmlformats.org/officeDocument/2006/relationships/image" Target="../media/image57.png"/><Relationship Id="rId110" Type="http://schemas.openxmlformats.org/officeDocument/2006/relationships/customXml" Target="../ink/ink55.xml"/><Relationship Id="rId348" Type="http://schemas.openxmlformats.org/officeDocument/2006/relationships/image" Target="../media/image187.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61" Type="http://schemas.openxmlformats.org/officeDocument/2006/relationships/customXml" Target="../ink/ink131.xml"/><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98" Type="http://schemas.openxmlformats.org/officeDocument/2006/relationships/customXml" Target="../ink/ink49.xml"/><Relationship Id="rId121" Type="http://schemas.openxmlformats.org/officeDocument/2006/relationships/image" Target="../media/image74.png"/><Relationship Id="rId163" Type="http://schemas.openxmlformats.org/officeDocument/2006/relationships/image" Target="../media/image95.png"/><Relationship Id="rId219" Type="http://schemas.openxmlformats.org/officeDocument/2006/relationships/customXml" Target="../ink/ink110.xml"/><Relationship Id="rId230" Type="http://schemas.openxmlformats.org/officeDocument/2006/relationships/image" Target="../media/image128.png"/><Relationship Id="rId25" Type="http://schemas.openxmlformats.org/officeDocument/2006/relationships/image" Target="../media/image26.png"/><Relationship Id="rId67" Type="http://schemas.openxmlformats.org/officeDocument/2006/relationships/image" Target="../media/image47.png"/><Relationship Id="rId272" Type="http://schemas.openxmlformats.org/officeDocument/2006/relationships/image" Target="../media/image149.png"/><Relationship Id="rId328" Type="http://schemas.openxmlformats.org/officeDocument/2006/relationships/image" Target="../media/image177.png"/><Relationship Id="rId88" Type="http://schemas.openxmlformats.org/officeDocument/2006/relationships/customXml" Target="../ink/ink44.xml"/><Relationship Id="rId111" Type="http://schemas.openxmlformats.org/officeDocument/2006/relationships/image" Target="../media/image69.png"/><Relationship Id="rId132" Type="http://schemas.openxmlformats.org/officeDocument/2006/relationships/customXml" Target="../ink/ink66.xml"/><Relationship Id="rId153" Type="http://schemas.openxmlformats.org/officeDocument/2006/relationships/image" Target="../media/image90.png"/><Relationship Id="rId174" Type="http://schemas.openxmlformats.org/officeDocument/2006/relationships/customXml" Target="../ink/ink87.xml"/><Relationship Id="rId195" Type="http://schemas.openxmlformats.org/officeDocument/2006/relationships/image" Target="../media/image111.png"/><Relationship Id="rId209" Type="http://schemas.openxmlformats.org/officeDocument/2006/relationships/image" Target="../media/image118.png"/><Relationship Id="rId360" Type="http://schemas.openxmlformats.org/officeDocument/2006/relationships/image" Target="../media/image193.png"/><Relationship Id="rId220" Type="http://schemas.openxmlformats.org/officeDocument/2006/relationships/image" Target="../media/image123.png"/><Relationship Id="rId241" Type="http://schemas.openxmlformats.org/officeDocument/2006/relationships/customXml" Target="../ink/ink121.xml"/><Relationship Id="rId15" Type="http://schemas.openxmlformats.org/officeDocument/2006/relationships/image" Target="../media/image21.png"/><Relationship Id="rId36" Type="http://schemas.openxmlformats.org/officeDocument/2006/relationships/customXml" Target="../ink/ink18.xml"/><Relationship Id="rId57" Type="http://schemas.openxmlformats.org/officeDocument/2006/relationships/image" Target="../media/image42.png"/><Relationship Id="rId262" Type="http://schemas.openxmlformats.org/officeDocument/2006/relationships/image" Target="../media/image144.png"/><Relationship Id="rId283" Type="http://schemas.openxmlformats.org/officeDocument/2006/relationships/customXml" Target="../ink/ink142.xml"/><Relationship Id="rId318" Type="http://schemas.openxmlformats.org/officeDocument/2006/relationships/image" Target="../media/image172.png"/><Relationship Id="rId339" Type="http://schemas.openxmlformats.org/officeDocument/2006/relationships/customXml" Target="../ink/ink170.xml"/><Relationship Id="rId78" Type="http://schemas.openxmlformats.org/officeDocument/2006/relationships/customXml" Target="../ink/ink39.xml"/><Relationship Id="rId99" Type="http://schemas.openxmlformats.org/officeDocument/2006/relationships/image" Target="../media/image63.png"/><Relationship Id="rId101" Type="http://schemas.openxmlformats.org/officeDocument/2006/relationships/image" Target="../media/image64.png"/><Relationship Id="rId122" Type="http://schemas.openxmlformats.org/officeDocument/2006/relationships/customXml" Target="../ink/ink61.xml"/><Relationship Id="rId143" Type="http://schemas.openxmlformats.org/officeDocument/2006/relationships/image" Target="../media/image85.png"/><Relationship Id="rId164" Type="http://schemas.openxmlformats.org/officeDocument/2006/relationships/customXml" Target="../ink/ink82.xml"/><Relationship Id="rId185" Type="http://schemas.openxmlformats.org/officeDocument/2006/relationships/image" Target="../media/image106.png"/><Relationship Id="rId350" Type="http://schemas.openxmlformats.org/officeDocument/2006/relationships/image" Target="../media/image188.png"/><Relationship Id="rId9" Type="http://schemas.openxmlformats.org/officeDocument/2006/relationships/image" Target="../media/image18.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customXml" Target="../ink/ink116.xml"/><Relationship Id="rId252" Type="http://schemas.openxmlformats.org/officeDocument/2006/relationships/image" Target="../media/image139.png"/><Relationship Id="rId273" Type="http://schemas.openxmlformats.org/officeDocument/2006/relationships/customXml" Target="../ink/ink137.xml"/><Relationship Id="rId294" Type="http://schemas.openxmlformats.org/officeDocument/2006/relationships/image" Target="../media/image160.png"/><Relationship Id="rId308" Type="http://schemas.openxmlformats.org/officeDocument/2006/relationships/image" Target="../media/image167.png"/><Relationship Id="rId329" Type="http://schemas.openxmlformats.org/officeDocument/2006/relationships/customXml" Target="../ink/ink165.xml"/><Relationship Id="rId47" Type="http://schemas.openxmlformats.org/officeDocument/2006/relationships/image" Target="../media/image37.png"/><Relationship Id="rId68" Type="http://schemas.openxmlformats.org/officeDocument/2006/relationships/customXml" Target="../ink/ink34.xml"/><Relationship Id="rId89" Type="http://schemas.openxmlformats.org/officeDocument/2006/relationships/image" Target="../media/image58.png"/><Relationship Id="rId112" Type="http://schemas.openxmlformats.org/officeDocument/2006/relationships/customXml" Target="../ink/ink56.xml"/><Relationship Id="rId133" Type="http://schemas.openxmlformats.org/officeDocument/2006/relationships/image" Target="../media/image80.png"/><Relationship Id="rId154" Type="http://schemas.openxmlformats.org/officeDocument/2006/relationships/customXml" Target="../ink/ink77.xml"/><Relationship Id="rId175" Type="http://schemas.openxmlformats.org/officeDocument/2006/relationships/image" Target="../media/image101.png"/><Relationship Id="rId340" Type="http://schemas.openxmlformats.org/officeDocument/2006/relationships/image" Target="../media/image183.png"/><Relationship Id="rId361" Type="http://schemas.openxmlformats.org/officeDocument/2006/relationships/customXml" Target="../ink/ink181.xml"/><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customXml" Target="../ink/ink111.xml"/><Relationship Id="rId242" Type="http://schemas.openxmlformats.org/officeDocument/2006/relationships/image" Target="../media/image134.png"/><Relationship Id="rId263" Type="http://schemas.openxmlformats.org/officeDocument/2006/relationships/customXml" Target="../ink/ink132.xml"/><Relationship Id="rId284" Type="http://schemas.openxmlformats.org/officeDocument/2006/relationships/image" Target="../media/image155.png"/><Relationship Id="rId319" Type="http://schemas.openxmlformats.org/officeDocument/2006/relationships/customXml" Target="../ink/ink160.xml"/><Relationship Id="rId37" Type="http://schemas.openxmlformats.org/officeDocument/2006/relationships/image" Target="../media/image32.png"/><Relationship Id="rId58" Type="http://schemas.openxmlformats.org/officeDocument/2006/relationships/customXml" Target="../ink/ink29.xml"/><Relationship Id="rId79" Type="http://schemas.openxmlformats.org/officeDocument/2006/relationships/image" Target="../media/image53.png"/><Relationship Id="rId102" Type="http://schemas.openxmlformats.org/officeDocument/2006/relationships/customXml" Target="../ink/ink51.xml"/><Relationship Id="rId123" Type="http://schemas.openxmlformats.org/officeDocument/2006/relationships/image" Target="../media/image75.png"/><Relationship Id="rId144" Type="http://schemas.openxmlformats.org/officeDocument/2006/relationships/customXml" Target="../ink/ink72.xml"/><Relationship Id="rId330" Type="http://schemas.openxmlformats.org/officeDocument/2006/relationships/image" Target="../media/image178.png"/><Relationship Id="rId90" Type="http://schemas.openxmlformats.org/officeDocument/2006/relationships/customXml" Target="../ink/ink45.xml"/><Relationship Id="rId165" Type="http://schemas.openxmlformats.org/officeDocument/2006/relationships/image" Target="../media/image96.png"/><Relationship Id="rId186" Type="http://schemas.openxmlformats.org/officeDocument/2006/relationships/customXml" Target="../ink/ink93.xml"/><Relationship Id="rId351" Type="http://schemas.openxmlformats.org/officeDocument/2006/relationships/customXml" Target="../ink/ink176.xml"/><Relationship Id="rId211" Type="http://schemas.openxmlformats.org/officeDocument/2006/relationships/image" Target="../media/image119.png"/><Relationship Id="rId232" Type="http://schemas.openxmlformats.org/officeDocument/2006/relationships/image" Target="../media/image129.png"/><Relationship Id="rId253" Type="http://schemas.openxmlformats.org/officeDocument/2006/relationships/customXml" Target="../ink/ink127.xml"/><Relationship Id="rId274" Type="http://schemas.openxmlformats.org/officeDocument/2006/relationships/image" Target="../media/image150.png"/><Relationship Id="rId295" Type="http://schemas.openxmlformats.org/officeDocument/2006/relationships/customXml" Target="../ink/ink148.xml"/><Relationship Id="rId309" Type="http://schemas.openxmlformats.org/officeDocument/2006/relationships/customXml" Target="../ink/ink155.xml"/><Relationship Id="rId27" Type="http://schemas.openxmlformats.org/officeDocument/2006/relationships/image" Target="../media/image27.png"/><Relationship Id="rId48" Type="http://schemas.openxmlformats.org/officeDocument/2006/relationships/customXml" Target="../ink/ink24.xml"/><Relationship Id="rId69" Type="http://schemas.openxmlformats.org/officeDocument/2006/relationships/image" Target="../media/image48.png"/><Relationship Id="rId113" Type="http://schemas.openxmlformats.org/officeDocument/2006/relationships/image" Target="../media/image70.png"/><Relationship Id="rId134" Type="http://schemas.openxmlformats.org/officeDocument/2006/relationships/customXml" Target="../ink/ink67.xml"/><Relationship Id="rId320" Type="http://schemas.openxmlformats.org/officeDocument/2006/relationships/image" Target="../media/image173.png"/><Relationship Id="rId80" Type="http://schemas.openxmlformats.org/officeDocument/2006/relationships/customXml" Target="../ink/ink40.xml"/><Relationship Id="rId155" Type="http://schemas.openxmlformats.org/officeDocument/2006/relationships/image" Target="../media/image91.png"/><Relationship Id="rId176" Type="http://schemas.openxmlformats.org/officeDocument/2006/relationships/customXml" Target="../ink/ink88.xml"/><Relationship Id="rId197" Type="http://schemas.openxmlformats.org/officeDocument/2006/relationships/image" Target="../media/image112.png"/><Relationship Id="rId341" Type="http://schemas.openxmlformats.org/officeDocument/2006/relationships/customXml" Target="../ink/ink171.xml"/><Relationship Id="rId362" Type="http://schemas.openxmlformats.org/officeDocument/2006/relationships/image" Target="../media/image194.png"/><Relationship Id="rId201" Type="http://schemas.openxmlformats.org/officeDocument/2006/relationships/image" Target="../media/image114.png"/><Relationship Id="rId222" Type="http://schemas.openxmlformats.org/officeDocument/2006/relationships/image" Target="../media/image124.png"/><Relationship Id="rId243" Type="http://schemas.openxmlformats.org/officeDocument/2006/relationships/customXml" Target="../ink/ink122.xml"/><Relationship Id="rId264" Type="http://schemas.openxmlformats.org/officeDocument/2006/relationships/image" Target="../media/image145.png"/><Relationship Id="rId285" Type="http://schemas.openxmlformats.org/officeDocument/2006/relationships/customXml" Target="../ink/ink143.xml"/><Relationship Id="rId17" Type="http://schemas.openxmlformats.org/officeDocument/2006/relationships/image" Target="../media/image22.png"/><Relationship Id="rId38" Type="http://schemas.openxmlformats.org/officeDocument/2006/relationships/customXml" Target="../ink/ink19.xml"/><Relationship Id="rId59" Type="http://schemas.openxmlformats.org/officeDocument/2006/relationships/image" Target="../media/image43.png"/><Relationship Id="rId103" Type="http://schemas.openxmlformats.org/officeDocument/2006/relationships/image" Target="../media/image65.png"/><Relationship Id="rId124" Type="http://schemas.openxmlformats.org/officeDocument/2006/relationships/customXml" Target="../ink/ink62.xml"/><Relationship Id="rId310" Type="http://schemas.openxmlformats.org/officeDocument/2006/relationships/image" Target="../media/image168.png"/><Relationship Id="rId70" Type="http://schemas.openxmlformats.org/officeDocument/2006/relationships/customXml" Target="../ink/ink35.xml"/><Relationship Id="rId91" Type="http://schemas.openxmlformats.org/officeDocument/2006/relationships/image" Target="../media/image59.png"/><Relationship Id="rId145" Type="http://schemas.openxmlformats.org/officeDocument/2006/relationships/image" Target="../media/image86.png"/><Relationship Id="rId166" Type="http://schemas.openxmlformats.org/officeDocument/2006/relationships/customXml" Target="../ink/ink83.xml"/><Relationship Id="rId187" Type="http://schemas.openxmlformats.org/officeDocument/2006/relationships/image" Target="../media/image107.png"/><Relationship Id="rId331" Type="http://schemas.openxmlformats.org/officeDocument/2006/relationships/customXml" Target="../ink/ink166.xml"/><Relationship Id="rId352" Type="http://schemas.openxmlformats.org/officeDocument/2006/relationships/image" Target="../media/image189.png"/><Relationship Id="rId1" Type="http://schemas.openxmlformats.org/officeDocument/2006/relationships/slideLayout" Target="../slideLayouts/slideLayout21.xml"/><Relationship Id="rId212" Type="http://schemas.openxmlformats.org/officeDocument/2006/relationships/customXml" Target="../ink/ink106.xml"/><Relationship Id="rId233" Type="http://schemas.openxmlformats.org/officeDocument/2006/relationships/customXml" Target="../ink/ink117.xml"/><Relationship Id="rId254" Type="http://schemas.openxmlformats.org/officeDocument/2006/relationships/image" Target="../media/image140.png"/><Relationship Id="rId28" Type="http://schemas.openxmlformats.org/officeDocument/2006/relationships/customXml" Target="../ink/ink14.xml"/><Relationship Id="rId49" Type="http://schemas.openxmlformats.org/officeDocument/2006/relationships/image" Target="../media/image38.png"/><Relationship Id="rId114" Type="http://schemas.openxmlformats.org/officeDocument/2006/relationships/customXml" Target="../ink/ink57.xml"/><Relationship Id="rId275" Type="http://schemas.openxmlformats.org/officeDocument/2006/relationships/customXml" Target="../ink/ink138.xml"/><Relationship Id="rId296" Type="http://schemas.openxmlformats.org/officeDocument/2006/relationships/image" Target="../media/image161.png"/><Relationship Id="rId300" Type="http://schemas.openxmlformats.org/officeDocument/2006/relationships/image" Target="../media/image163.png"/><Relationship Id="rId60" Type="http://schemas.openxmlformats.org/officeDocument/2006/relationships/customXml" Target="../ink/ink30.xml"/><Relationship Id="rId81" Type="http://schemas.openxmlformats.org/officeDocument/2006/relationships/image" Target="../media/image54.png"/><Relationship Id="rId135" Type="http://schemas.openxmlformats.org/officeDocument/2006/relationships/image" Target="../media/image81.png"/><Relationship Id="rId156" Type="http://schemas.openxmlformats.org/officeDocument/2006/relationships/customXml" Target="../ink/ink78.xml"/><Relationship Id="rId177" Type="http://schemas.openxmlformats.org/officeDocument/2006/relationships/image" Target="../media/image102.png"/><Relationship Id="rId198" Type="http://schemas.openxmlformats.org/officeDocument/2006/relationships/customXml" Target="../ink/ink99.xml"/><Relationship Id="rId321" Type="http://schemas.openxmlformats.org/officeDocument/2006/relationships/customXml" Target="../ink/ink161.xml"/><Relationship Id="rId342" Type="http://schemas.openxmlformats.org/officeDocument/2006/relationships/image" Target="../media/image184.png"/><Relationship Id="rId202" Type="http://schemas.openxmlformats.org/officeDocument/2006/relationships/customXml" Target="../ink/ink101.xml"/><Relationship Id="rId223" Type="http://schemas.openxmlformats.org/officeDocument/2006/relationships/customXml" Target="../ink/ink112.xml"/><Relationship Id="rId244" Type="http://schemas.openxmlformats.org/officeDocument/2006/relationships/image" Target="../media/image135.png"/><Relationship Id="rId18" Type="http://schemas.openxmlformats.org/officeDocument/2006/relationships/customXml" Target="../ink/ink9.xml"/><Relationship Id="rId39" Type="http://schemas.openxmlformats.org/officeDocument/2006/relationships/image" Target="../media/image33.png"/><Relationship Id="rId265" Type="http://schemas.openxmlformats.org/officeDocument/2006/relationships/customXml" Target="../ink/ink133.xml"/><Relationship Id="rId286" Type="http://schemas.openxmlformats.org/officeDocument/2006/relationships/image" Target="../media/image156.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76.png"/><Relationship Id="rId146" Type="http://schemas.openxmlformats.org/officeDocument/2006/relationships/customXml" Target="../ink/ink73.xml"/><Relationship Id="rId167" Type="http://schemas.openxmlformats.org/officeDocument/2006/relationships/image" Target="../media/image97.png"/><Relationship Id="rId188" Type="http://schemas.openxmlformats.org/officeDocument/2006/relationships/customXml" Target="../ink/ink94.xml"/><Relationship Id="rId311" Type="http://schemas.openxmlformats.org/officeDocument/2006/relationships/customXml" Target="../ink/ink156.xml"/><Relationship Id="rId332" Type="http://schemas.openxmlformats.org/officeDocument/2006/relationships/image" Target="../media/image179.png"/><Relationship Id="rId353" Type="http://schemas.openxmlformats.org/officeDocument/2006/relationships/customXml" Target="../ink/ink177.xml"/><Relationship Id="rId71" Type="http://schemas.openxmlformats.org/officeDocument/2006/relationships/image" Target="../media/image49.png"/><Relationship Id="rId92" Type="http://schemas.openxmlformats.org/officeDocument/2006/relationships/customXml" Target="../ink/ink46.xml"/><Relationship Id="rId213" Type="http://schemas.openxmlformats.org/officeDocument/2006/relationships/image" Target="../media/image120.png"/><Relationship Id="rId234" Type="http://schemas.openxmlformats.org/officeDocument/2006/relationships/image" Target="../media/image130.png"/><Relationship Id="rId2" Type="http://schemas.openxmlformats.org/officeDocument/2006/relationships/customXml" Target="../ink/ink1.xml"/><Relationship Id="rId29" Type="http://schemas.openxmlformats.org/officeDocument/2006/relationships/image" Target="../media/image28.png"/><Relationship Id="rId255" Type="http://schemas.openxmlformats.org/officeDocument/2006/relationships/customXml" Target="../ink/ink128.xml"/><Relationship Id="rId276" Type="http://schemas.openxmlformats.org/officeDocument/2006/relationships/image" Target="../media/image151.png"/><Relationship Id="rId297" Type="http://schemas.openxmlformats.org/officeDocument/2006/relationships/customXml" Target="../ink/ink149.xml"/><Relationship Id="rId40" Type="http://schemas.openxmlformats.org/officeDocument/2006/relationships/customXml" Target="../ink/ink20.xml"/><Relationship Id="rId115" Type="http://schemas.openxmlformats.org/officeDocument/2006/relationships/image" Target="../media/image71.png"/><Relationship Id="rId136" Type="http://schemas.openxmlformats.org/officeDocument/2006/relationships/customXml" Target="../ink/ink68.xml"/><Relationship Id="rId157" Type="http://schemas.openxmlformats.org/officeDocument/2006/relationships/image" Target="../media/image92.png"/><Relationship Id="rId178" Type="http://schemas.openxmlformats.org/officeDocument/2006/relationships/customXml" Target="../ink/ink89.xml"/><Relationship Id="rId301" Type="http://schemas.openxmlformats.org/officeDocument/2006/relationships/customXml" Target="../ink/ink151.xml"/><Relationship Id="rId322" Type="http://schemas.openxmlformats.org/officeDocument/2006/relationships/image" Target="../media/image174.png"/><Relationship Id="rId343" Type="http://schemas.openxmlformats.org/officeDocument/2006/relationships/customXml" Target="../ink/ink172.xml"/><Relationship Id="rId61" Type="http://schemas.openxmlformats.org/officeDocument/2006/relationships/image" Target="../media/image44.png"/><Relationship Id="rId82" Type="http://schemas.openxmlformats.org/officeDocument/2006/relationships/customXml" Target="../ink/ink41.xml"/><Relationship Id="rId199" Type="http://schemas.openxmlformats.org/officeDocument/2006/relationships/image" Target="../media/image113.png"/><Relationship Id="rId203" Type="http://schemas.openxmlformats.org/officeDocument/2006/relationships/image" Target="../media/image115.png"/><Relationship Id="rId19" Type="http://schemas.openxmlformats.org/officeDocument/2006/relationships/image" Target="../media/image23.png"/><Relationship Id="rId224" Type="http://schemas.openxmlformats.org/officeDocument/2006/relationships/image" Target="../media/image125.png"/><Relationship Id="rId245" Type="http://schemas.openxmlformats.org/officeDocument/2006/relationships/customXml" Target="../ink/ink123.xml"/><Relationship Id="rId266" Type="http://schemas.openxmlformats.org/officeDocument/2006/relationships/image" Target="../media/image146.png"/><Relationship Id="rId287" Type="http://schemas.openxmlformats.org/officeDocument/2006/relationships/customXml" Target="../ink/ink144.xml"/><Relationship Id="rId30" Type="http://schemas.openxmlformats.org/officeDocument/2006/relationships/customXml" Target="../ink/ink15.xml"/><Relationship Id="rId105" Type="http://schemas.openxmlformats.org/officeDocument/2006/relationships/image" Target="../media/image66.png"/><Relationship Id="rId126" Type="http://schemas.openxmlformats.org/officeDocument/2006/relationships/customXml" Target="../ink/ink63.xml"/><Relationship Id="rId147" Type="http://schemas.openxmlformats.org/officeDocument/2006/relationships/image" Target="../media/image87.png"/><Relationship Id="rId168" Type="http://schemas.openxmlformats.org/officeDocument/2006/relationships/customXml" Target="../ink/ink84.xml"/><Relationship Id="rId312" Type="http://schemas.openxmlformats.org/officeDocument/2006/relationships/image" Target="../media/image169.png"/><Relationship Id="rId333" Type="http://schemas.openxmlformats.org/officeDocument/2006/relationships/customXml" Target="../ink/ink167.xml"/><Relationship Id="rId354" Type="http://schemas.openxmlformats.org/officeDocument/2006/relationships/image" Target="../media/image190.png"/><Relationship Id="rId51" Type="http://schemas.openxmlformats.org/officeDocument/2006/relationships/image" Target="../media/image39.png"/><Relationship Id="rId72" Type="http://schemas.openxmlformats.org/officeDocument/2006/relationships/customXml" Target="../ink/ink36.xml"/><Relationship Id="rId93" Type="http://schemas.openxmlformats.org/officeDocument/2006/relationships/image" Target="../media/image60.png"/><Relationship Id="rId189" Type="http://schemas.openxmlformats.org/officeDocument/2006/relationships/image" Target="../media/image108.png"/><Relationship Id="rId3" Type="http://schemas.openxmlformats.org/officeDocument/2006/relationships/image" Target="../media/image15.png"/><Relationship Id="rId214" Type="http://schemas.openxmlformats.org/officeDocument/2006/relationships/customXml" Target="../ink/ink107.xml"/><Relationship Id="rId235" Type="http://schemas.openxmlformats.org/officeDocument/2006/relationships/customXml" Target="../ink/ink118.xml"/><Relationship Id="rId256" Type="http://schemas.openxmlformats.org/officeDocument/2006/relationships/image" Target="../media/image141.png"/><Relationship Id="rId277" Type="http://schemas.openxmlformats.org/officeDocument/2006/relationships/customXml" Target="../ink/ink139.xml"/><Relationship Id="rId298" Type="http://schemas.openxmlformats.org/officeDocument/2006/relationships/image" Target="../media/image162.png"/><Relationship Id="rId116" Type="http://schemas.openxmlformats.org/officeDocument/2006/relationships/customXml" Target="../ink/ink58.xml"/><Relationship Id="rId137" Type="http://schemas.openxmlformats.org/officeDocument/2006/relationships/image" Target="../media/image82.png"/><Relationship Id="rId158" Type="http://schemas.openxmlformats.org/officeDocument/2006/relationships/customXml" Target="../ink/ink79.xml"/><Relationship Id="rId302" Type="http://schemas.openxmlformats.org/officeDocument/2006/relationships/image" Target="../media/image164.png"/><Relationship Id="rId323" Type="http://schemas.openxmlformats.org/officeDocument/2006/relationships/customXml" Target="../ink/ink162.xml"/><Relationship Id="rId344" Type="http://schemas.openxmlformats.org/officeDocument/2006/relationships/image" Target="../media/image185.png"/><Relationship Id="rId20" Type="http://schemas.openxmlformats.org/officeDocument/2006/relationships/customXml" Target="../ink/ink10.xml"/><Relationship Id="rId41" Type="http://schemas.openxmlformats.org/officeDocument/2006/relationships/image" Target="../media/image34.png"/><Relationship Id="rId62" Type="http://schemas.openxmlformats.org/officeDocument/2006/relationships/customXml" Target="../ink/ink31.xml"/><Relationship Id="rId83" Type="http://schemas.openxmlformats.org/officeDocument/2006/relationships/image" Target="../media/image55.png"/><Relationship Id="rId179" Type="http://schemas.openxmlformats.org/officeDocument/2006/relationships/image" Target="../media/image103.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customXml" Target="../ink/ink113.xml"/><Relationship Id="rId246" Type="http://schemas.openxmlformats.org/officeDocument/2006/relationships/image" Target="../media/image136.png"/><Relationship Id="rId267" Type="http://schemas.openxmlformats.org/officeDocument/2006/relationships/customXml" Target="../ink/ink134.xml"/><Relationship Id="rId288" Type="http://schemas.openxmlformats.org/officeDocument/2006/relationships/image" Target="../media/image157.png"/><Relationship Id="rId106" Type="http://schemas.openxmlformats.org/officeDocument/2006/relationships/customXml" Target="../ink/ink53.xml"/><Relationship Id="rId127" Type="http://schemas.openxmlformats.org/officeDocument/2006/relationships/image" Target="../media/image77.png"/><Relationship Id="rId313" Type="http://schemas.openxmlformats.org/officeDocument/2006/relationships/customXml" Target="../ink/ink157.xml"/><Relationship Id="rId10" Type="http://schemas.openxmlformats.org/officeDocument/2006/relationships/customXml" Target="../ink/ink5.xml"/><Relationship Id="rId31" Type="http://schemas.openxmlformats.org/officeDocument/2006/relationships/image" Target="../media/image29.png"/><Relationship Id="rId52" Type="http://schemas.openxmlformats.org/officeDocument/2006/relationships/customXml" Target="../ink/ink26.xml"/><Relationship Id="rId73" Type="http://schemas.openxmlformats.org/officeDocument/2006/relationships/image" Target="../media/image50.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8.png"/><Relationship Id="rId334" Type="http://schemas.openxmlformats.org/officeDocument/2006/relationships/image" Target="../media/image180.png"/><Relationship Id="rId355" Type="http://schemas.openxmlformats.org/officeDocument/2006/relationships/customXml" Target="../ink/ink178.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21.png"/><Relationship Id="rId236" Type="http://schemas.openxmlformats.org/officeDocument/2006/relationships/image" Target="../media/image131.png"/><Relationship Id="rId257" Type="http://schemas.openxmlformats.org/officeDocument/2006/relationships/customXml" Target="../ink/ink129.xml"/><Relationship Id="rId278" Type="http://schemas.openxmlformats.org/officeDocument/2006/relationships/image" Target="../media/image152.png"/><Relationship Id="rId303" Type="http://schemas.openxmlformats.org/officeDocument/2006/relationships/customXml" Target="../ink/ink152.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191" Type="http://schemas.openxmlformats.org/officeDocument/2006/relationships/image" Target="../media/image109.png"/><Relationship Id="rId205" Type="http://schemas.openxmlformats.org/officeDocument/2006/relationships/image" Target="../media/image116.png"/><Relationship Id="rId247" Type="http://schemas.openxmlformats.org/officeDocument/2006/relationships/customXml" Target="../ink/ink124.xml"/><Relationship Id="rId107" Type="http://schemas.openxmlformats.org/officeDocument/2006/relationships/image" Target="../media/image67.png"/><Relationship Id="rId289" Type="http://schemas.openxmlformats.org/officeDocument/2006/relationships/customXml" Target="../ink/ink145.xml"/><Relationship Id="rId11" Type="http://schemas.openxmlformats.org/officeDocument/2006/relationships/image" Target="../media/image19.png"/><Relationship Id="rId53" Type="http://schemas.openxmlformats.org/officeDocument/2006/relationships/image" Target="../media/image40.png"/><Relationship Id="rId149" Type="http://schemas.openxmlformats.org/officeDocument/2006/relationships/image" Target="../media/image88.png"/><Relationship Id="rId314" Type="http://schemas.openxmlformats.org/officeDocument/2006/relationships/image" Target="../media/image170.png"/><Relationship Id="rId356" Type="http://schemas.openxmlformats.org/officeDocument/2006/relationships/image" Target="../media/image191.png"/><Relationship Id="rId95" Type="http://schemas.openxmlformats.org/officeDocument/2006/relationships/image" Target="../media/image61.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image" Target="../media/image142.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171" Type="http://schemas.openxmlformats.org/officeDocument/2006/relationships/image" Target="../media/image99.png"/><Relationship Id="rId227" Type="http://schemas.openxmlformats.org/officeDocument/2006/relationships/customXml" Target="../ink/ink114.xml"/><Relationship Id="rId269" Type="http://schemas.openxmlformats.org/officeDocument/2006/relationships/customXml" Target="../ink/ink135.xml"/><Relationship Id="rId33" Type="http://schemas.openxmlformats.org/officeDocument/2006/relationships/image" Target="../media/image30.png"/><Relationship Id="rId129" Type="http://schemas.openxmlformats.org/officeDocument/2006/relationships/image" Target="../media/image78.png"/><Relationship Id="rId280" Type="http://schemas.openxmlformats.org/officeDocument/2006/relationships/image" Target="../media/image153.png"/><Relationship Id="rId336" Type="http://schemas.openxmlformats.org/officeDocument/2006/relationships/image" Target="../media/image181.png"/><Relationship Id="rId75" Type="http://schemas.openxmlformats.org/officeDocument/2006/relationships/image" Target="../media/image51.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image" Target="../media/image132.png"/><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9.png"/><Relationship Id="rId193" Type="http://schemas.openxmlformats.org/officeDocument/2006/relationships/image" Target="../media/image110.png"/><Relationship Id="rId207" Type="http://schemas.openxmlformats.org/officeDocument/2006/relationships/image" Target="../media/image117.png"/><Relationship Id="rId249" Type="http://schemas.openxmlformats.org/officeDocument/2006/relationships/customXml" Target="../ink/ink125.xml"/><Relationship Id="rId13" Type="http://schemas.openxmlformats.org/officeDocument/2006/relationships/image" Target="../media/image20.png"/><Relationship Id="rId109" Type="http://schemas.openxmlformats.org/officeDocument/2006/relationships/image" Target="../media/image68.png"/><Relationship Id="rId260" Type="http://schemas.openxmlformats.org/officeDocument/2006/relationships/image" Target="../media/image143.png"/><Relationship Id="rId316" Type="http://schemas.openxmlformats.org/officeDocument/2006/relationships/image" Target="../media/image171.png"/><Relationship Id="rId55" Type="http://schemas.openxmlformats.org/officeDocument/2006/relationships/image" Target="../media/image41.png"/><Relationship Id="rId97" Type="http://schemas.openxmlformats.org/officeDocument/2006/relationships/image" Target="../media/image62.png"/><Relationship Id="rId120" Type="http://schemas.openxmlformats.org/officeDocument/2006/relationships/customXml" Target="../ink/ink60.xml"/><Relationship Id="rId358" Type="http://schemas.openxmlformats.org/officeDocument/2006/relationships/image" Target="../media/image192.png"/><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customXml" Target="../ink/ink136.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9.png"/><Relationship Id="rId327" Type="http://schemas.openxmlformats.org/officeDocument/2006/relationships/customXml" Target="../ink/ink164.xml"/><Relationship Id="rId173" Type="http://schemas.openxmlformats.org/officeDocument/2006/relationships/image" Target="../media/image100.png"/><Relationship Id="rId229" Type="http://schemas.openxmlformats.org/officeDocument/2006/relationships/customXml" Target="../ink/ink115.xml"/><Relationship Id="rId240" Type="http://schemas.openxmlformats.org/officeDocument/2006/relationships/image" Target="../media/image133.png"/><Relationship Id="rId35" Type="http://schemas.openxmlformats.org/officeDocument/2006/relationships/image" Target="../media/image31.png"/><Relationship Id="rId77" Type="http://schemas.openxmlformats.org/officeDocument/2006/relationships/image" Target="../media/image52.png"/><Relationship Id="rId100" Type="http://schemas.openxmlformats.org/officeDocument/2006/relationships/customXml" Target="../ink/ink50.xml"/><Relationship Id="rId282" Type="http://schemas.openxmlformats.org/officeDocument/2006/relationships/image" Target="../media/image154.png"/><Relationship Id="rId338" Type="http://schemas.openxmlformats.org/officeDocument/2006/relationships/image" Target="../media/image182.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251" Type="http://schemas.openxmlformats.org/officeDocument/2006/relationships/customXml" Target="../ink/ink126.xml"/><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9</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0A065A8-7A09-1EE5-65C5-E6FCDE0EE697}"/>
                  </a:ext>
                </a:extLst>
              </p14:cNvPr>
              <p14:cNvContentPartPr/>
              <p14:nvPr/>
            </p14:nvContentPartPr>
            <p14:xfrm>
              <a:off x="3553583" y="1134201"/>
              <a:ext cx="360" cy="360"/>
            </p14:xfrm>
          </p:contentPart>
        </mc:Choice>
        <mc:Fallback>
          <p:pic>
            <p:nvPicPr>
              <p:cNvPr id="4" name="Ink 3">
                <a:extLst>
                  <a:ext uri="{FF2B5EF4-FFF2-40B4-BE49-F238E27FC236}">
                    <a16:creationId xmlns:a16="http://schemas.microsoft.com/office/drawing/2014/main" id="{30A065A8-7A09-1EE5-65C5-E6FCDE0EE697}"/>
                  </a:ext>
                </a:extLst>
              </p:cNvPr>
              <p:cNvPicPr/>
              <p:nvPr/>
            </p:nvPicPr>
            <p:blipFill>
              <a:blip r:embed="rId3"/>
              <a:stretch>
                <a:fillRect/>
              </a:stretch>
            </p:blipFill>
            <p:spPr>
              <a:xfrm>
                <a:off x="3535583" y="1116201"/>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9" name="Ink 78">
                <a:extLst>
                  <a:ext uri="{FF2B5EF4-FFF2-40B4-BE49-F238E27FC236}">
                    <a16:creationId xmlns:a16="http://schemas.microsoft.com/office/drawing/2014/main" id="{1FE4CAAD-C1BB-ADF2-FB65-D2B5495D0995}"/>
                  </a:ext>
                </a:extLst>
              </p14:cNvPr>
              <p14:cNvContentPartPr/>
              <p14:nvPr/>
            </p14:nvContentPartPr>
            <p14:xfrm>
              <a:off x="6469943" y="938721"/>
              <a:ext cx="1177920" cy="456120"/>
            </p14:xfrm>
          </p:contentPart>
        </mc:Choice>
        <mc:Fallback>
          <p:pic>
            <p:nvPicPr>
              <p:cNvPr id="79" name="Ink 78">
                <a:extLst>
                  <a:ext uri="{FF2B5EF4-FFF2-40B4-BE49-F238E27FC236}">
                    <a16:creationId xmlns:a16="http://schemas.microsoft.com/office/drawing/2014/main" id="{1FE4CAAD-C1BB-ADF2-FB65-D2B5495D0995}"/>
                  </a:ext>
                </a:extLst>
              </p:cNvPr>
              <p:cNvPicPr/>
              <p:nvPr/>
            </p:nvPicPr>
            <p:blipFill>
              <a:blip r:embed="rId5"/>
              <a:stretch>
                <a:fillRect/>
              </a:stretch>
            </p:blipFill>
            <p:spPr>
              <a:xfrm>
                <a:off x="6461303" y="930081"/>
                <a:ext cx="1195560" cy="473760"/>
              </a:xfrm>
              <a:prstGeom prst="rect">
                <a:avLst/>
              </a:prstGeom>
            </p:spPr>
          </p:pic>
        </mc:Fallback>
      </mc:AlternateContent>
      <p:grpSp>
        <p:nvGrpSpPr>
          <p:cNvPr id="138" name="Group 137">
            <a:extLst>
              <a:ext uri="{FF2B5EF4-FFF2-40B4-BE49-F238E27FC236}">
                <a16:creationId xmlns:a16="http://schemas.microsoft.com/office/drawing/2014/main" id="{85DBA2C0-C0DC-F786-28AB-ABA35121C9D4}"/>
              </a:ext>
            </a:extLst>
          </p:cNvPr>
          <p:cNvGrpSpPr/>
          <p:nvPr/>
        </p:nvGrpSpPr>
        <p:grpSpPr>
          <a:xfrm>
            <a:off x="607703" y="460641"/>
            <a:ext cx="11848320" cy="5444280"/>
            <a:chOff x="607703" y="460641"/>
            <a:chExt cx="11848320" cy="5444280"/>
          </a:xfrm>
        </p:grpSpPr>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CA8F538F-8298-CD19-E826-6E0AF4A94B78}"/>
                    </a:ext>
                  </a:extLst>
                </p14:cNvPr>
                <p14:cNvContentPartPr/>
                <p14:nvPr/>
              </p14:nvContentPartPr>
              <p14:xfrm>
                <a:off x="10104143" y="591681"/>
                <a:ext cx="342360" cy="497520"/>
              </p14:xfrm>
            </p:contentPart>
          </mc:Choice>
          <mc:Fallback>
            <p:pic>
              <p:nvPicPr>
                <p:cNvPr id="30" name="Ink 29">
                  <a:extLst>
                    <a:ext uri="{FF2B5EF4-FFF2-40B4-BE49-F238E27FC236}">
                      <a16:creationId xmlns:a16="http://schemas.microsoft.com/office/drawing/2014/main" id="{CA8F538F-8298-CD19-E826-6E0AF4A94B78}"/>
                    </a:ext>
                  </a:extLst>
                </p:cNvPr>
                <p:cNvPicPr/>
                <p:nvPr/>
              </p:nvPicPr>
              <p:blipFill>
                <a:blip r:embed="rId7"/>
                <a:stretch>
                  <a:fillRect/>
                </a:stretch>
              </p:blipFill>
              <p:spPr>
                <a:xfrm>
                  <a:off x="10095503" y="582681"/>
                  <a:ext cx="36000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02569DF7-F0B8-5860-E628-AE11A2372735}"/>
                    </a:ext>
                  </a:extLst>
                </p14:cNvPr>
                <p14:cNvContentPartPr/>
                <p14:nvPr/>
              </p14:nvContentPartPr>
              <p14:xfrm>
                <a:off x="10539383" y="761601"/>
                <a:ext cx="299520" cy="300600"/>
              </p14:xfrm>
            </p:contentPart>
          </mc:Choice>
          <mc:Fallback>
            <p:pic>
              <p:nvPicPr>
                <p:cNvPr id="31" name="Ink 30">
                  <a:extLst>
                    <a:ext uri="{FF2B5EF4-FFF2-40B4-BE49-F238E27FC236}">
                      <a16:creationId xmlns:a16="http://schemas.microsoft.com/office/drawing/2014/main" id="{02569DF7-F0B8-5860-E628-AE11A2372735}"/>
                    </a:ext>
                  </a:extLst>
                </p:cNvPr>
                <p:cNvPicPr/>
                <p:nvPr/>
              </p:nvPicPr>
              <p:blipFill>
                <a:blip r:embed="rId9"/>
                <a:stretch>
                  <a:fillRect/>
                </a:stretch>
              </p:blipFill>
              <p:spPr>
                <a:xfrm>
                  <a:off x="10530383" y="752601"/>
                  <a:ext cx="3171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3" name="Ink 32">
                  <a:extLst>
                    <a:ext uri="{FF2B5EF4-FFF2-40B4-BE49-F238E27FC236}">
                      <a16:creationId xmlns:a16="http://schemas.microsoft.com/office/drawing/2014/main" id="{93CBFB09-6F47-B0CD-25F3-68B61247C408}"/>
                    </a:ext>
                  </a:extLst>
                </p14:cNvPr>
                <p14:cNvContentPartPr/>
                <p14:nvPr/>
              </p14:nvContentPartPr>
              <p14:xfrm>
                <a:off x="9106943" y="1480521"/>
                <a:ext cx="2951280" cy="1635120"/>
              </p14:xfrm>
            </p:contentPart>
          </mc:Choice>
          <mc:Fallback>
            <p:pic>
              <p:nvPicPr>
                <p:cNvPr id="33" name="Ink 32">
                  <a:extLst>
                    <a:ext uri="{FF2B5EF4-FFF2-40B4-BE49-F238E27FC236}">
                      <a16:creationId xmlns:a16="http://schemas.microsoft.com/office/drawing/2014/main" id="{93CBFB09-6F47-B0CD-25F3-68B61247C408}"/>
                    </a:ext>
                  </a:extLst>
                </p:cNvPr>
                <p:cNvPicPr/>
                <p:nvPr/>
              </p:nvPicPr>
              <p:blipFill>
                <a:blip r:embed="rId11"/>
                <a:stretch>
                  <a:fillRect/>
                </a:stretch>
              </p:blipFill>
              <p:spPr>
                <a:xfrm>
                  <a:off x="9098303" y="1471881"/>
                  <a:ext cx="2968920" cy="1652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3">
                  <a:extLst>
                    <a:ext uri="{FF2B5EF4-FFF2-40B4-BE49-F238E27FC236}">
                      <a16:creationId xmlns:a16="http://schemas.microsoft.com/office/drawing/2014/main" id="{7A8BA139-6F7B-43E5-8DD2-F98728B0A9E2}"/>
                    </a:ext>
                  </a:extLst>
                </p14:cNvPr>
                <p14:cNvContentPartPr/>
                <p14:nvPr/>
              </p14:nvContentPartPr>
              <p14:xfrm>
                <a:off x="9888143" y="1783641"/>
                <a:ext cx="20160" cy="310680"/>
              </p14:xfrm>
            </p:contentPart>
          </mc:Choice>
          <mc:Fallback>
            <p:pic>
              <p:nvPicPr>
                <p:cNvPr id="34" name="Ink 33">
                  <a:extLst>
                    <a:ext uri="{FF2B5EF4-FFF2-40B4-BE49-F238E27FC236}">
                      <a16:creationId xmlns:a16="http://schemas.microsoft.com/office/drawing/2014/main" id="{7A8BA139-6F7B-43E5-8DD2-F98728B0A9E2}"/>
                    </a:ext>
                  </a:extLst>
                </p:cNvPr>
                <p:cNvPicPr/>
                <p:nvPr/>
              </p:nvPicPr>
              <p:blipFill>
                <a:blip r:embed="rId13"/>
                <a:stretch>
                  <a:fillRect/>
                </a:stretch>
              </p:blipFill>
              <p:spPr>
                <a:xfrm>
                  <a:off x="9879143" y="1775001"/>
                  <a:ext cx="378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34">
                  <a:extLst>
                    <a:ext uri="{FF2B5EF4-FFF2-40B4-BE49-F238E27FC236}">
                      <a16:creationId xmlns:a16="http://schemas.microsoft.com/office/drawing/2014/main" id="{4439FF37-687E-55C4-E468-50D37F202C4C}"/>
                    </a:ext>
                  </a:extLst>
                </p14:cNvPr>
                <p14:cNvContentPartPr/>
                <p14:nvPr/>
              </p14:nvContentPartPr>
              <p14:xfrm>
                <a:off x="9825503" y="1846281"/>
                <a:ext cx="553680" cy="200880"/>
              </p14:xfrm>
            </p:contentPart>
          </mc:Choice>
          <mc:Fallback>
            <p:pic>
              <p:nvPicPr>
                <p:cNvPr id="35" name="Ink 34">
                  <a:extLst>
                    <a:ext uri="{FF2B5EF4-FFF2-40B4-BE49-F238E27FC236}">
                      <a16:creationId xmlns:a16="http://schemas.microsoft.com/office/drawing/2014/main" id="{4439FF37-687E-55C4-E468-50D37F202C4C}"/>
                    </a:ext>
                  </a:extLst>
                </p:cNvPr>
                <p:cNvPicPr/>
                <p:nvPr/>
              </p:nvPicPr>
              <p:blipFill>
                <a:blip r:embed="rId15"/>
                <a:stretch>
                  <a:fillRect/>
                </a:stretch>
              </p:blipFill>
              <p:spPr>
                <a:xfrm>
                  <a:off x="9816863" y="1837281"/>
                  <a:ext cx="5713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6" name="Ink 35">
                  <a:extLst>
                    <a:ext uri="{FF2B5EF4-FFF2-40B4-BE49-F238E27FC236}">
                      <a16:creationId xmlns:a16="http://schemas.microsoft.com/office/drawing/2014/main" id="{486FCD3A-CA71-D1D8-EA64-0B24DBF40E0F}"/>
                    </a:ext>
                  </a:extLst>
                </p14:cNvPr>
                <p14:cNvContentPartPr/>
                <p14:nvPr/>
              </p14:nvContentPartPr>
              <p14:xfrm>
                <a:off x="10423463" y="1709121"/>
                <a:ext cx="343800" cy="311760"/>
              </p14:xfrm>
            </p:contentPart>
          </mc:Choice>
          <mc:Fallback>
            <p:pic>
              <p:nvPicPr>
                <p:cNvPr id="36" name="Ink 35">
                  <a:extLst>
                    <a:ext uri="{FF2B5EF4-FFF2-40B4-BE49-F238E27FC236}">
                      <a16:creationId xmlns:a16="http://schemas.microsoft.com/office/drawing/2014/main" id="{486FCD3A-CA71-D1D8-EA64-0B24DBF40E0F}"/>
                    </a:ext>
                  </a:extLst>
                </p:cNvPr>
                <p:cNvPicPr/>
                <p:nvPr/>
              </p:nvPicPr>
              <p:blipFill>
                <a:blip r:embed="rId17"/>
                <a:stretch>
                  <a:fillRect/>
                </a:stretch>
              </p:blipFill>
              <p:spPr>
                <a:xfrm>
                  <a:off x="10414463" y="1700481"/>
                  <a:ext cx="3614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7" name="Ink 36">
                  <a:extLst>
                    <a:ext uri="{FF2B5EF4-FFF2-40B4-BE49-F238E27FC236}">
                      <a16:creationId xmlns:a16="http://schemas.microsoft.com/office/drawing/2014/main" id="{A275BF60-E6C3-D3CF-B1B5-B0BC23332219}"/>
                    </a:ext>
                  </a:extLst>
                </p14:cNvPr>
                <p14:cNvContentPartPr/>
                <p14:nvPr/>
              </p14:nvContentPartPr>
              <p14:xfrm>
                <a:off x="10870943" y="1999641"/>
                <a:ext cx="161280" cy="24840"/>
              </p14:xfrm>
            </p:contentPart>
          </mc:Choice>
          <mc:Fallback>
            <p:pic>
              <p:nvPicPr>
                <p:cNvPr id="37" name="Ink 36">
                  <a:extLst>
                    <a:ext uri="{FF2B5EF4-FFF2-40B4-BE49-F238E27FC236}">
                      <a16:creationId xmlns:a16="http://schemas.microsoft.com/office/drawing/2014/main" id="{A275BF60-E6C3-D3CF-B1B5-B0BC23332219}"/>
                    </a:ext>
                  </a:extLst>
                </p:cNvPr>
                <p:cNvPicPr/>
                <p:nvPr/>
              </p:nvPicPr>
              <p:blipFill>
                <a:blip r:embed="rId19"/>
                <a:stretch>
                  <a:fillRect/>
                </a:stretch>
              </p:blipFill>
              <p:spPr>
                <a:xfrm>
                  <a:off x="10862303" y="1990641"/>
                  <a:ext cx="178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 name="Ink 37">
                  <a:extLst>
                    <a:ext uri="{FF2B5EF4-FFF2-40B4-BE49-F238E27FC236}">
                      <a16:creationId xmlns:a16="http://schemas.microsoft.com/office/drawing/2014/main" id="{2D2BE36D-B23F-EDED-9424-CE6CFA0F5F22}"/>
                    </a:ext>
                  </a:extLst>
                </p14:cNvPr>
                <p14:cNvContentPartPr/>
                <p14:nvPr/>
              </p14:nvContentPartPr>
              <p14:xfrm>
                <a:off x="11082983" y="1875081"/>
                <a:ext cx="24480" cy="131040"/>
              </p14:xfrm>
            </p:contentPart>
          </mc:Choice>
          <mc:Fallback>
            <p:pic>
              <p:nvPicPr>
                <p:cNvPr id="38" name="Ink 37">
                  <a:extLst>
                    <a:ext uri="{FF2B5EF4-FFF2-40B4-BE49-F238E27FC236}">
                      <a16:creationId xmlns:a16="http://schemas.microsoft.com/office/drawing/2014/main" id="{2D2BE36D-B23F-EDED-9424-CE6CFA0F5F22}"/>
                    </a:ext>
                  </a:extLst>
                </p:cNvPr>
                <p:cNvPicPr/>
                <p:nvPr/>
              </p:nvPicPr>
              <p:blipFill>
                <a:blip r:embed="rId21"/>
                <a:stretch>
                  <a:fillRect/>
                </a:stretch>
              </p:blipFill>
              <p:spPr>
                <a:xfrm>
                  <a:off x="11074343" y="1866081"/>
                  <a:ext cx="421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 name="Ink 38">
                  <a:extLst>
                    <a:ext uri="{FF2B5EF4-FFF2-40B4-BE49-F238E27FC236}">
                      <a16:creationId xmlns:a16="http://schemas.microsoft.com/office/drawing/2014/main" id="{BC8E269C-52AF-5FFF-FC96-62C5892AE81A}"/>
                    </a:ext>
                  </a:extLst>
                </p14:cNvPr>
                <p14:cNvContentPartPr/>
                <p14:nvPr/>
              </p14:nvContentPartPr>
              <p14:xfrm>
                <a:off x="11156063" y="1725321"/>
                <a:ext cx="5400" cy="20520"/>
              </p14:xfrm>
            </p:contentPart>
          </mc:Choice>
          <mc:Fallback>
            <p:pic>
              <p:nvPicPr>
                <p:cNvPr id="39" name="Ink 38">
                  <a:extLst>
                    <a:ext uri="{FF2B5EF4-FFF2-40B4-BE49-F238E27FC236}">
                      <a16:creationId xmlns:a16="http://schemas.microsoft.com/office/drawing/2014/main" id="{BC8E269C-52AF-5FFF-FC96-62C5892AE81A}"/>
                    </a:ext>
                  </a:extLst>
                </p:cNvPr>
                <p:cNvPicPr/>
                <p:nvPr/>
              </p:nvPicPr>
              <p:blipFill>
                <a:blip r:embed="rId23"/>
                <a:stretch>
                  <a:fillRect/>
                </a:stretch>
              </p:blipFill>
              <p:spPr>
                <a:xfrm>
                  <a:off x="11147063" y="1716321"/>
                  <a:ext cx="230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0" name="Ink 39">
                  <a:extLst>
                    <a:ext uri="{FF2B5EF4-FFF2-40B4-BE49-F238E27FC236}">
                      <a16:creationId xmlns:a16="http://schemas.microsoft.com/office/drawing/2014/main" id="{4D7F7439-58C7-6C5C-83A6-A5D17644DE24}"/>
                    </a:ext>
                  </a:extLst>
                </p14:cNvPr>
                <p14:cNvContentPartPr/>
                <p14:nvPr/>
              </p14:nvContentPartPr>
              <p14:xfrm>
                <a:off x="11189903" y="1669881"/>
                <a:ext cx="264600" cy="392760"/>
              </p14:xfrm>
            </p:contentPart>
          </mc:Choice>
          <mc:Fallback>
            <p:pic>
              <p:nvPicPr>
                <p:cNvPr id="40" name="Ink 39">
                  <a:extLst>
                    <a:ext uri="{FF2B5EF4-FFF2-40B4-BE49-F238E27FC236}">
                      <a16:creationId xmlns:a16="http://schemas.microsoft.com/office/drawing/2014/main" id="{4D7F7439-58C7-6C5C-83A6-A5D17644DE24}"/>
                    </a:ext>
                  </a:extLst>
                </p:cNvPr>
                <p:cNvPicPr/>
                <p:nvPr/>
              </p:nvPicPr>
              <p:blipFill>
                <a:blip r:embed="rId25"/>
                <a:stretch>
                  <a:fillRect/>
                </a:stretch>
              </p:blipFill>
              <p:spPr>
                <a:xfrm>
                  <a:off x="11180903" y="1661241"/>
                  <a:ext cx="28224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2" name="Ink 41">
                  <a:extLst>
                    <a:ext uri="{FF2B5EF4-FFF2-40B4-BE49-F238E27FC236}">
                      <a16:creationId xmlns:a16="http://schemas.microsoft.com/office/drawing/2014/main" id="{294015B8-2DFA-E324-4452-6E4BB74A4E89}"/>
                    </a:ext>
                  </a:extLst>
                </p14:cNvPr>
                <p14:cNvContentPartPr/>
                <p14:nvPr/>
              </p14:nvContentPartPr>
              <p14:xfrm>
                <a:off x="10205303" y="2121321"/>
                <a:ext cx="145080" cy="282600"/>
              </p14:xfrm>
            </p:contentPart>
          </mc:Choice>
          <mc:Fallback>
            <p:pic>
              <p:nvPicPr>
                <p:cNvPr id="42" name="Ink 41">
                  <a:extLst>
                    <a:ext uri="{FF2B5EF4-FFF2-40B4-BE49-F238E27FC236}">
                      <a16:creationId xmlns:a16="http://schemas.microsoft.com/office/drawing/2014/main" id="{294015B8-2DFA-E324-4452-6E4BB74A4E89}"/>
                    </a:ext>
                  </a:extLst>
                </p:cNvPr>
                <p:cNvPicPr/>
                <p:nvPr/>
              </p:nvPicPr>
              <p:blipFill>
                <a:blip r:embed="rId27"/>
                <a:stretch>
                  <a:fillRect/>
                </a:stretch>
              </p:blipFill>
              <p:spPr>
                <a:xfrm>
                  <a:off x="10196663" y="2112321"/>
                  <a:ext cx="1627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 name="Ink 42">
                  <a:extLst>
                    <a:ext uri="{FF2B5EF4-FFF2-40B4-BE49-F238E27FC236}">
                      <a16:creationId xmlns:a16="http://schemas.microsoft.com/office/drawing/2014/main" id="{E7931F49-F720-51ED-2DBA-E918FFFA740A}"/>
                    </a:ext>
                  </a:extLst>
                </p14:cNvPr>
                <p14:cNvContentPartPr/>
                <p14:nvPr/>
              </p14:nvContentPartPr>
              <p14:xfrm>
                <a:off x="10381703" y="2276121"/>
                <a:ext cx="223200" cy="282240"/>
              </p14:xfrm>
            </p:contentPart>
          </mc:Choice>
          <mc:Fallback>
            <p:pic>
              <p:nvPicPr>
                <p:cNvPr id="43" name="Ink 42">
                  <a:extLst>
                    <a:ext uri="{FF2B5EF4-FFF2-40B4-BE49-F238E27FC236}">
                      <a16:creationId xmlns:a16="http://schemas.microsoft.com/office/drawing/2014/main" id="{E7931F49-F720-51ED-2DBA-E918FFFA740A}"/>
                    </a:ext>
                  </a:extLst>
                </p:cNvPr>
                <p:cNvPicPr/>
                <p:nvPr/>
              </p:nvPicPr>
              <p:blipFill>
                <a:blip r:embed="rId29"/>
                <a:stretch>
                  <a:fillRect/>
                </a:stretch>
              </p:blipFill>
              <p:spPr>
                <a:xfrm>
                  <a:off x="10373063" y="2267121"/>
                  <a:ext cx="2408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Ink 43">
                  <a:extLst>
                    <a:ext uri="{FF2B5EF4-FFF2-40B4-BE49-F238E27FC236}">
                      <a16:creationId xmlns:a16="http://schemas.microsoft.com/office/drawing/2014/main" id="{84791AF3-3764-5F79-1BB0-24861EBBDBFF}"/>
                    </a:ext>
                  </a:extLst>
                </p14:cNvPr>
                <p14:cNvContentPartPr/>
                <p14:nvPr/>
              </p14:nvContentPartPr>
              <p14:xfrm>
                <a:off x="10687343" y="2168481"/>
                <a:ext cx="59760" cy="244800"/>
              </p14:xfrm>
            </p:contentPart>
          </mc:Choice>
          <mc:Fallback>
            <p:pic>
              <p:nvPicPr>
                <p:cNvPr id="44" name="Ink 43">
                  <a:extLst>
                    <a:ext uri="{FF2B5EF4-FFF2-40B4-BE49-F238E27FC236}">
                      <a16:creationId xmlns:a16="http://schemas.microsoft.com/office/drawing/2014/main" id="{84791AF3-3764-5F79-1BB0-24861EBBDBFF}"/>
                    </a:ext>
                  </a:extLst>
                </p:cNvPr>
                <p:cNvPicPr/>
                <p:nvPr/>
              </p:nvPicPr>
              <p:blipFill>
                <a:blip r:embed="rId31"/>
                <a:stretch>
                  <a:fillRect/>
                </a:stretch>
              </p:blipFill>
              <p:spPr>
                <a:xfrm>
                  <a:off x="10678703" y="2159841"/>
                  <a:ext cx="774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Ink 44">
                  <a:extLst>
                    <a:ext uri="{FF2B5EF4-FFF2-40B4-BE49-F238E27FC236}">
                      <a16:creationId xmlns:a16="http://schemas.microsoft.com/office/drawing/2014/main" id="{E6436B90-EFF1-5022-78AB-F08AA58385F8}"/>
                    </a:ext>
                  </a:extLst>
                </p14:cNvPr>
                <p14:cNvContentPartPr/>
                <p14:nvPr/>
              </p14:nvContentPartPr>
              <p14:xfrm>
                <a:off x="10755743" y="2302401"/>
                <a:ext cx="90720" cy="61560"/>
              </p14:xfrm>
            </p:contentPart>
          </mc:Choice>
          <mc:Fallback>
            <p:pic>
              <p:nvPicPr>
                <p:cNvPr id="45" name="Ink 44">
                  <a:extLst>
                    <a:ext uri="{FF2B5EF4-FFF2-40B4-BE49-F238E27FC236}">
                      <a16:creationId xmlns:a16="http://schemas.microsoft.com/office/drawing/2014/main" id="{E6436B90-EFF1-5022-78AB-F08AA58385F8}"/>
                    </a:ext>
                  </a:extLst>
                </p:cNvPr>
                <p:cNvPicPr/>
                <p:nvPr/>
              </p:nvPicPr>
              <p:blipFill>
                <a:blip r:embed="rId33"/>
                <a:stretch>
                  <a:fillRect/>
                </a:stretch>
              </p:blipFill>
              <p:spPr>
                <a:xfrm>
                  <a:off x="10746743" y="2293401"/>
                  <a:ext cx="1083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41E19421-A4E8-FC06-D712-9CFD7885A137}"/>
                    </a:ext>
                  </a:extLst>
                </p14:cNvPr>
                <p14:cNvContentPartPr/>
                <p14:nvPr/>
              </p14:nvContentPartPr>
              <p14:xfrm>
                <a:off x="10879583" y="2428761"/>
                <a:ext cx="131040" cy="28080"/>
              </p14:xfrm>
            </p:contentPart>
          </mc:Choice>
          <mc:Fallback>
            <p:pic>
              <p:nvPicPr>
                <p:cNvPr id="46" name="Ink 45">
                  <a:extLst>
                    <a:ext uri="{FF2B5EF4-FFF2-40B4-BE49-F238E27FC236}">
                      <a16:creationId xmlns:a16="http://schemas.microsoft.com/office/drawing/2014/main" id="{41E19421-A4E8-FC06-D712-9CFD7885A137}"/>
                    </a:ext>
                  </a:extLst>
                </p:cNvPr>
                <p:cNvPicPr/>
                <p:nvPr/>
              </p:nvPicPr>
              <p:blipFill>
                <a:blip r:embed="rId35"/>
                <a:stretch>
                  <a:fillRect/>
                </a:stretch>
              </p:blipFill>
              <p:spPr>
                <a:xfrm>
                  <a:off x="10870943" y="2419761"/>
                  <a:ext cx="1486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7" name="Ink 46">
                  <a:extLst>
                    <a:ext uri="{FF2B5EF4-FFF2-40B4-BE49-F238E27FC236}">
                      <a16:creationId xmlns:a16="http://schemas.microsoft.com/office/drawing/2014/main" id="{FC07EBB7-5834-463D-C0E0-95132880EB2C}"/>
                    </a:ext>
                  </a:extLst>
                </p14:cNvPr>
                <p14:cNvContentPartPr/>
                <p14:nvPr/>
              </p14:nvContentPartPr>
              <p14:xfrm>
                <a:off x="11087663" y="2210961"/>
                <a:ext cx="181800" cy="228600"/>
              </p14:xfrm>
            </p:contentPart>
          </mc:Choice>
          <mc:Fallback>
            <p:pic>
              <p:nvPicPr>
                <p:cNvPr id="47" name="Ink 46">
                  <a:extLst>
                    <a:ext uri="{FF2B5EF4-FFF2-40B4-BE49-F238E27FC236}">
                      <a16:creationId xmlns:a16="http://schemas.microsoft.com/office/drawing/2014/main" id="{FC07EBB7-5834-463D-C0E0-95132880EB2C}"/>
                    </a:ext>
                  </a:extLst>
                </p:cNvPr>
                <p:cNvPicPr/>
                <p:nvPr/>
              </p:nvPicPr>
              <p:blipFill>
                <a:blip r:embed="rId37"/>
                <a:stretch>
                  <a:fillRect/>
                </a:stretch>
              </p:blipFill>
              <p:spPr>
                <a:xfrm>
                  <a:off x="11078663" y="2201961"/>
                  <a:ext cx="1994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 name="Ink 47">
                  <a:extLst>
                    <a:ext uri="{FF2B5EF4-FFF2-40B4-BE49-F238E27FC236}">
                      <a16:creationId xmlns:a16="http://schemas.microsoft.com/office/drawing/2014/main" id="{D426DBB9-C01D-96CB-6E8C-C2E161215B44}"/>
                    </a:ext>
                  </a:extLst>
                </p14:cNvPr>
                <p14:cNvContentPartPr/>
                <p14:nvPr/>
              </p14:nvContentPartPr>
              <p14:xfrm>
                <a:off x="11274143" y="2198721"/>
                <a:ext cx="455760" cy="237240"/>
              </p14:xfrm>
            </p:contentPart>
          </mc:Choice>
          <mc:Fallback>
            <p:pic>
              <p:nvPicPr>
                <p:cNvPr id="48" name="Ink 47">
                  <a:extLst>
                    <a:ext uri="{FF2B5EF4-FFF2-40B4-BE49-F238E27FC236}">
                      <a16:creationId xmlns:a16="http://schemas.microsoft.com/office/drawing/2014/main" id="{D426DBB9-C01D-96CB-6E8C-C2E161215B44}"/>
                    </a:ext>
                  </a:extLst>
                </p:cNvPr>
                <p:cNvPicPr/>
                <p:nvPr/>
              </p:nvPicPr>
              <p:blipFill>
                <a:blip r:embed="rId39"/>
                <a:stretch>
                  <a:fillRect/>
                </a:stretch>
              </p:blipFill>
              <p:spPr>
                <a:xfrm>
                  <a:off x="11265503" y="2190081"/>
                  <a:ext cx="4734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 name="Ink 4">
                  <a:extLst>
                    <a:ext uri="{FF2B5EF4-FFF2-40B4-BE49-F238E27FC236}">
                      <a16:creationId xmlns:a16="http://schemas.microsoft.com/office/drawing/2014/main" id="{064D0709-35A4-05FE-8544-74954B9122D9}"/>
                    </a:ext>
                  </a:extLst>
                </p14:cNvPr>
                <p14:cNvContentPartPr/>
                <p14:nvPr/>
              </p14:nvContentPartPr>
              <p14:xfrm>
                <a:off x="950423" y="922161"/>
                <a:ext cx="348840" cy="238680"/>
              </p14:xfrm>
            </p:contentPart>
          </mc:Choice>
          <mc:Fallback>
            <p:pic>
              <p:nvPicPr>
                <p:cNvPr id="5" name="Ink 4">
                  <a:extLst>
                    <a:ext uri="{FF2B5EF4-FFF2-40B4-BE49-F238E27FC236}">
                      <a16:creationId xmlns:a16="http://schemas.microsoft.com/office/drawing/2014/main" id="{064D0709-35A4-05FE-8544-74954B9122D9}"/>
                    </a:ext>
                  </a:extLst>
                </p:cNvPr>
                <p:cNvPicPr/>
                <p:nvPr/>
              </p:nvPicPr>
              <p:blipFill>
                <a:blip r:embed="rId41"/>
                <a:stretch>
                  <a:fillRect/>
                </a:stretch>
              </p:blipFill>
              <p:spPr>
                <a:xfrm>
                  <a:off x="932423" y="904161"/>
                  <a:ext cx="3844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 name="Ink 5">
                  <a:extLst>
                    <a:ext uri="{FF2B5EF4-FFF2-40B4-BE49-F238E27FC236}">
                      <a16:creationId xmlns:a16="http://schemas.microsoft.com/office/drawing/2014/main" id="{D1760CB3-F648-13C8-AE69-AC048CE0EAEA}"/>
                    </a:ext>
                  </a:extLst>
                </p14:cNvPr>
                <p14:cNvContentPartPr/>
                <p14:nvPr/>
              </p14:nvContentPartPr>
              <p14:xfrm>
                <a:off x="1288463" y="903801"/>
                <a:ext cx="38520" cy="259560"/>
              </p14:xfrm>
            </p:contentPart>
          </mc:Choice>
          <mc:Fallback>
            <p:pic>
              <p:nvPicPr>
                <p:cNvPr id="6" name="Ink 5">
                  <a:extLst>
                    <a:ext uri="{FF2B5EF4-FFF2-40B4-BE49-F238E27FC236}">
                      <a16:creationId xmlns:a16="http://schemas.microsoft.com/office/drawing/2014/main" id="{D1760CB3-F648-13C8-AE69-AC048CE0EAEA}"/>
                    </a:ext>
                  </a:extLst>
                </p:cNvPr>
                <p:cNvPicPr/>
                <p:nvPr/>
              </p:nvPicPr>
              <p:blipFill>
                <a:blip r:embed="rId43"/>
                <a:stretch>
                  <a:fillRect/>
                </a:stretch>
              </p:blipFill>
              <p:spPr>
                <a:xfrm>
                  <a:off x="1270823" y="885801"/>
                  <a:ext cx="74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 name="Ink 6">
                  <a:extLst>
                    <a:ext uri="{FF2B5EF4-FFF2-40B4-BE49-F238E27FC236}">
                      <a16:creationId xmlns:a16="http://schemas.microsoft.com/office/drawing/2014/main" id="{CE348A10-65FB-3BDB-9935-A0D0E12B8C16}"/>
                    </a:ext>
                  </a:extLst>
                </p14:cNvPr>
                <p14:cNvContentPartPr/>
                <p14:nvPr/>
              </p14:nvContentPartPr>
              <p14:xfrm>
                <a:off x="1258583" y="940521"/>
                <a:ext cx="258480" cy="239760"/>
              </p14:xfrm>
            </p:contentPart>
          </mc:Choice>
          <mc:Fallback>
            <p:pic>
              <p:nvPicPr>
                <p:cNvPr id="7" name="Ink 6">
                  <a:extLst>
                    <a:ext uri="{FF2B5EF4-FFF2-40B4-BE49-F238E27FC236}">
                      <a16:creationId xmlns:a16="http://schemas.microsoft.com/office/drawing/2014/main" id="{CE348A10-65FB-3BDB-9935-A0D0E12B8C16}"/>
                    </a:ext>
                  </a:extLst>
                </p:cNvPr>
                <p:cNvPicPr/>
                <p:nvPr/>
              </p:nvPicPr>
              <p:blipFill>
                <a:blip r:embed="rId45"/>
                <a:stretch>
                  <a:fillRect/>
                </a:stretch>
              </p:blipFill>
              <p:spPr>
                <a:xfrm>
                  <a:off x="1240943" y="922521"/>
                  <a:ext cx="2941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 name="Ink 7">
                  <a:extLst>
                    <a:ext uri="{FF2B5EF4-FFF2-40B4-BE49-F238E27FC236}">
                      <a16:creationId xmlns:a16="http://schemas.microsoft.com/office/drawing/2014/main" id="{2600C071-51C8-C22E-794C-ABEEB7FD8DE6}"/>
                    </a:ext>
                  </a:extLst>
                </p14:cNvPr>
                <p14:cNvContentPartPr/>
                <p14:nvPr/>
              </p14:nvContentPartPr>
              <p14:xfrm>
                <a:off x="1646663" y="856641"/>
                <a:ext cx="172440" cy="261720"/>
              </p14:xfrm>
            </p:contentPart>
          </mc:Choice>
          <mc:Fallback>
            <p:pic>
              <p:nvPicPr>
                <p:cNvPr id="8" name="Ink 7">
                  <a:extLst>
                    <a:ext uri="{FF2B5EF4-FFF2-40B4-BE49-F238E27FC236}">
                      <a16:creationId xmlns:a16="http://schemas.microsoft.com/office/drawing/2014/main" id="{2600C071-51C8-C22E-794C-ABEEB7FD8DE6}"/>
                    </a:ext>
                  </a:extLst>
                </p:cNvPr>
                <p:cNvPicPr/>
                <p:nvPr/>
              </p:nvPicPr>
              <p:blipFill>
                <a:blip r:embed="rId47"/>
                <a:stretch>
                  <a:fillRect/>
                </a:stretch>
              </p:blipFill>
              <p:spPr>
                <a:xfrm>
                  <a:off x="1628663" y="839001"/>
                  <a:ext cx="2080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 name="Ink 8">
                  <a:extLst>
                    <a:ext uri="{FF2B5EF4-FFF2-40B4-BE49-F238E27FC236}">
                      <a16:creationId xmlns:a16="http://schemas.microsoft.com/office/drawing/2014/main" id="{4D99CCE1-F327-65B6-CF2F-4ED73A9E033A}"/>
                    </a:ext>
                  </a:extLst>
                </p14:cNvPr>
                <p14:cNvContentPartPr/>
                <p14:nvPr/>
              </p14:nvContentPartPr>
              <p14:xfrm>
                <a:off x="1965263" y="642801"/>
                <a:ext cx="750240" cy="405720"/>
              </p14:xfrm>
            </p:contentPart>
          </mc:Choice>
          <mc:Fallback>
            <p:pic>
              <p:nvPicPr>
                <p:cNvPr id="9" name="Ink 8">
                  <a:extLst>
                    <a:ext uri="{FF2B5EF4-FFF2-40B4-BE49-F238E27FC236}">
                      <a16:creationId xmlns:a16="http://schemas.microsoft.com/office/drawing/2014/main" id="{4D99CCE1-F327-65B6-CF2F-4ED73A9E033A}"/>
                    </a:ext>
                  </a:extLst>
                </p:cNvPr>
                <p:cNvPicPr/>
                <p:nvPr/>
              </p:nvPicPr>
              <p:blipFill>
                <a:blip r:embed="rId49"/>
                <a:stretch>
                  <a:fillRect/>
                </a:stretch>
              </p:blipFill>
              <p:spPr>
                <a:xfrm>
                  <a:off x="1947623" y="625161"/>
                  <a:ext cx="78588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F987A74E-FD76-9940-4571-08A2C4494AFA}"/>
                    </a:ext>
                  </a:extLst>
                </p14:cNvPr>
                <p14:cNvContentPartPr/>
                <p14:nvPr/>
              </p14:nvContentPartPr>
              <p14:xfrm>
                <a:off x="4679303" y="695361"/>
                <a:ext cx="3525120" cy="2758320"/>
              </p14:xfrm>
            </p:contentPart>
          </mc:Choice>
          <mc:Fallback>
            <p:pic>
              <p:nvPicPr>
                <p:cNvPr id="50" name="Ink 49">
                  <a:extLst>
                    <a:ext uri="{FF2B5EF4-FFF2-40B4-BE49-F238E27FC236}">
                      <a16:creationId xmlns:a16="http://schemas.microsoft.com/office/drawing/2014/main" id="{F987A74E-FD76-9940-4571-08A2C4494AFA}"/>
                    </a:ext>
                  </a:extLst>
                </p:cNvPr>
                <p:cNvPicPr/>
                <p:nvPr/>
              </p:nvPicPr>
              <p:blipFill>
                <a:blip r:embed="rId51"/>
                <a:stretch>
                  <a:fillRect/>
                </a:stretch>
              </p:blipFill>
              <p:spPr>
                <a:xfrm>
                  <a:off x="4670303" y="686721"/>
                  <a:ext cx="3542760" cy="277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7F2F94A4-D397-04D4-6E09-90F7B3577D5D}"/>
                    </a:ext>
                  </a:extLst>
                </p14:cNvPr>
                <p14:cNvContentPartPr/>
                <p14:nvPr/>
              </p14:nvContentPartPr>
              <p14:xfrm>
                <a:off x="5838143" y="1674921"/>
                <a:ext cx="297720" cy="571680"/>
              </p14:xfrm>
            </p:contentPart>
          </mc:Choice>
          <mc:Fallback>
            <p:pic>
              <p:nvPicPr>
                <p:cNvPr id="51" name="Ink 50">
                  <a:extLst>
                    <a:ext uri="{FF2B5EF4-FFF2-40B4-BE49-F238E27FC236}">
                      <a16:creationId xmlns:a16="http://schemas.microsoft.com/office/drawing/2014/main" id="{7F2F94A4-D397-04D4-6E09-90F7B3577D5D}"/>
                    </a:ext>
                  </a:extLst>
                </p:cNvPr>
                <p:cNvPicPr/>
                <p:nvPr/>
              </p:nvPicPr>
              <p:blipFill>
                <a:blip r:embed="rId53"/>
                <a:stretch>
                  <a:fillRect/>
                </a:stretch>
              </p:blipFill>
              <p:spPr>
                <a:xfrm>
                  <a:off x="5829503" y="1666281"/>
                  <a:ext cx="31536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2E706664-4170-507D-FFA5-A84C9993CA06}"/>
                    </a:ext>
                  </a:extLst>
                </p14:cNvPr>
                <p14:cNvContentPartPr/>
                <p14:nvPr/>
              </p14:nvContentPartPr>
              <p14:xfrm>
                <a:off x="6286703" y="1678161"/>
                <a:ext cx="172800" cy="503640"/>
              </p14:xfrm>
            </p:contentPart>
          </mc:Choice>
          <mc:Fallback>
            <p:pic>
              <p:nvPicPr>
                <p:cNvPr id="52" name="Ink 51">
                  <a:extLst>
                    <a:ext uri="{FF2B5EF4-FFF2-40B4-BE49-F238E27FC236}">
                      <a16:creationId xmlns:a16="http://schemas.microsoft.com/office/drawing/2014/main" id="{2E706664-4170-507D-FFA5-A84C9993CA06}"/>
                    </a:ext>
                  </a:extLst>
                </p:cNvPr>
                <p:cNvPicPr/>
                <p:nvPr/>
              </p:nvPicPr>
              <p:blipFill>
                <a:blip r:embed="rId55"/>
                <a:stretch>
                  <a:fillRect/>
                </a:stretch>
              </p:blipFill>
              <p:spPr>
                <a:xfrm>
                  <a:off x="6277703" y="1669521"/>
                  <a:ext cx="19044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A341497E-D24B-960C-57BB-89BE0B6BD402}"/>
                    </a:ext>
                  </a:extLst>
                </p14:cNvPr>
                <p14:cNvContentPartPr/>
                <p14:nvPr/>
              </p14:nvContentPartPr>
              <p14:xfrm>
                <a:off x="6285983" y="1875441"/>
                <a:ext cx="307080" cy="178920"/>
              </p14:xfrm>
            </p:contentPart>
          </mc:Choice>
          <mc:Fallback>
            <p:pic>
              <p:nvPicPr>
                <p:cNvPr id="53" name="Ink 52">
                  <a:extLst>
                    <a:ext uri="{FF2B5EF4-FFF2-40B4-BE49-F238E27FC236}">
                      <a16:creationId xmlns:a16="http://schemas.microsoft.com/office/drawing/2014/main" id="{A341497E-D24B-960C-57BB-89BE0B6BD402}"/>
                    </a:ext>
                  </a:extLst>
                </p:cNvPr>
                <p:cNvPicPr/>
                <p:nvPr/>
              </p:nvPicPr>
              <p:blipFill>
                <a:blip r:embed="rId57"/>
                <a:stretch>
                  <a:fillRect/>
                </a:stretch>
              </p:blipFill>
              <p:spPr>
                <a:xfrm>
                  <a:off x="6276983" y="1866801"/>
                  <a:ext cx="324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77FF8F2C-276E-6CCD-D966-B7716E2629AD}"/>
                    </a:ext>
                  </a:extLst>
                </p14:cNvPr>
                <p14:cNvContentPartPr/>
                <p14:nvPr/>
              </p14:nvContentPartPr>
              <p14:xfrm>
                <a:off x="6591263" y="1614441"/>
                <a:ext cx="221760" cy="514800"/>
              </p14:xfrm>
            </p:contentPart>
          </mc:Choice>
          <mc:Fallback>
            <p:pic>
              <p:nvPicPr>
                <p:cNvPr id="54" name="Ink 53">
                  <a:extLst>
                    <a:ext uri="{FF2B5EF4-FFF2-40B4-BE49-F238E27FC236}">
                      <a16:creationId xmlns:a16="http://schemas.microsoft.com/office/drawing/2014/main" id="{77FF8F2C-276E-6CCD-D966-B7716E2629AD}"/>
                    </a:ext>
                  </a:extLst>
                </p:cNvPr>
                <p:cNvPicPr/>
                <p:nvPr/>
              </p:nvPicPr>
              <p:blipFill>
                <a:blip r:embed="rId59"/>
                <a:stretch>
                  <a:fillRect/>
                </a:stretch>
              </p:blipFill>
              <p:spPr>
                <a:xfrm>
                  <a:off x="6582623" y="1605801"/>
                  <a:ext cx="23940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6" name="Ink 55">
                  <a:extLst>
                    <a:ext uri="{FF2B5EF4-FFF2-40B4-BE49-F238E27FC236}">
                      <a16:creationId xmlns:a16="http://schemas.microsoft.com/office/drawing/2014/main" id="{AC288A89-45E9-DD62-6F3F-1FDE57D466D9}"/>
                    </a:ext>
                  </a:extLst>
                </p14:cNvPr>
                <p14:cNvContentPartPr/>
                <p14:nvPr/>
              </p14:nvContentPartPr>
              <p14:xfrm>
                <a:off x="5082863" y="877881"/>
                <a:ext cx="871200" cy="39600"/>
              </p14:xfrm>
            </p:contentPart>
          </mc:Choice>
          <mc:Fallback>
            <p:pic>
              <p:nvPicPr>
                <p:cNvPr id="56" name="Ink 55">
                  <a:extLst>
                    <a:ext uri="{FF2B5EF4-FFF2-40B4-BE49-F238E27FC236}">
                      <a16:creationId xmlns:a16="http://schemas.microsoft.com/office/drawing/2014/main" id="{AC288A89-45E9-DD62-6F3F-1FDE57D466D9}"/>
                    </a:ext>
                  </a:extLst>
                </p:cNvPr>
                <p:cNvPicPr/>
                <p:nvPr/>
              </p:nvPicPr>
              <p:blipFill>
                <a:blip r:embed="rId61"/>
                <a:stretch>
                  <a:fillRect/>
                </a:stretch>
              </p:blipFill>
              <p:spPr>
                <a:xfrm>
                  <a:off x="5073863" y="869241"/>
                  <a:ext cx="8888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7" name="Ink 56">
                  <a:extLst>
                    <a:ext uri="{FF2B5EF4-FFF2-40B4-BE49-F238E27FC236}">
                      <a16:creationId xmlns:a16="http://schemas.microsoft.com/office/drawing/2014/main" id="{B089FED6-401B-7A60-93BC-0ABA6EC02829}"/>
                    </a:ext>
                  </a:extLst>
                </p14:cNvPr>
                <p14:cNvContentPartPr/>
                <p14:nvPr/>
              </p14:nvContentPartPr>
              <p14:xfrm>
                <a:off x="3187103" y="2582121"/>
                <a:ext cx="2004120" cy="298080"/>
              </p14:xfrm>
            </p:contentPart>
          </mc:Choice>
          <mc:Fallback>
            <p:pic>
              <p:nvPicPr>
                <p:cNvPr id="57" name="Ink 56">
                  <a:extLst>
                    <a:ext uri="{FF2B5EF4-FFF2-40B4-BE49-F238E27FC236}">
                      <a16:creationId xmlns:a16="http://schemas.microsoft.com/office/drawing/2014/main" id="{B089FED6-401B-7A60-93BC-0ABA6EC02829}"/>
                    </a:ext>
                  </a:extLst>
                </p:cNvPr>
                <p:cNvPicPr/>
                <p:nvPr/>
              </p:nvPicPr>
              <p:blipFill>
                <a:blip r:embed="rId63"/>
                <a:stretch>
                  <a:fillRect/>
                </a:stretch>
              </p:blipFill>
              <p:spPr>
                <a:xfrm>
                  <a:off x="3178103" y="2573481"/>
                  <a:ext cx="20217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8" name="Ink 57">
                  <a:extLst>
                    <a:ext uri="{FF2B5EF4-FFF2-40B4-BE49-F238E27FC236}">
                      <a16:creationId xmlns:a16="http://schemas.microsoft.com/office/drawing/2014/main" id="{6B5C7246-3288-D966-0046-C15E2A5E60F3}"/>
                    </a:ext>
                  </a:extLst>
                </p14:cNvPr>
                <p14:cNvContentPartPr/>
                <p14:nvPr/>
              </p14:nvContentPartPr>
              <p14:xfrm>
                <a:off x="5048303" y="2823321"/>
                <a:ext cx="197280" cy="135360"/>
              </p14:xfrm>
            </p:contentPart>
          </mc:Choice>
          <mc:Fallback>
            <p:pic>
              <p:nvPicPr>
                <p:cNvPr id="58" name="Ink 57">
                  <a:extLst>
                    <a:ext uri="{FF2B5EF4-FFF2-40B4-BE49-F238E27FC236}">
                      <a16:creationId xmlns:a16="http://schemas.microsoft.com/office/drawing/2014/main" id="{6B5C7246-3288-D966-0046-C15E2A5E60F3}"/>
                    </a:ext>
                  </a:extLst>
                </p:cNvPr>
                <p:cNvPicPr/>
                <p:nvPr/>
              </p:nvPicPr>
              <p:blipFill>
                <a:blip r:embed="rId65"/>
                <a:stretch>
                  <a:fillRect/>
                </a:stretch>
              </p:blipFill>
              <p:spPr>
                <a:xfrm>
                  <a:off x="5039303" y="2814321"/>
                  <a:ext cx="214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9" name="Ink 58">
                  <a:extLst>
                    <a:ext uri="{FF2B5EF4-FFF2-40B4-BE49-F238E27FC236}">
                      <a16:creationId xmlns:a16="http://schemas.microsoft.com/office/drawing/2014/main" id="{EFC53B60-4F16-147F-77F8-B2D61397E734}"/>
                    </a:ext>
                  </a:extLst>
                </p14:cNvPr>
                <p14:cNvContentPartPr/>
                <p14:nvPr/>
              </p14:nvContentPartPr>
              <p14:xfrm>
                <a:off x="5050823" y="2843121"/>
                <a:ext cx="1135080" cy="556200"/>
              </p14:xfrm>
            </p:contentPart>
          </mc:Choice>
          <mc:Fallback>
            <p:pic>
              <p:nvPicPr>
                <p:cNvPr id="59" name="Ink 58">
                  <a:extLst>
                    <a:ext uri="{FF2B5EF4-FFF2-40B4-BE49-F238E27FC236}">
                      <a16:creationId xmlns:a16="http://schemas.microsoft.com/office/drawing/2014/main" id="{EFC53B60-4F16-147F-77F8-B2D61397E734}"/>
                    </a:ext>
                  </a:extLst>
                </p:cNvPr>
                <p:cNvPicPr/>
                <p:nvPr/>
              </p:nvPicPr>
              <p:blipFill>
                <a:blip r:embed="rId67"/>
                <a:stretch>
                  <a:fillRect/>
                </a:stretch>
              </p:blipFill>
              <p:spPr>
                <a:xfrm>
                  <a:off x="5042183" y="2834481"/>
                  <a:ext cx="115272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7391A82B-AA5E-6B8F-AFA8-36E52EA80BA1}"/>
                    </a:ext>
                  </a:extLst>
                </p14:cNvPr>
                <p14:cNvContentPartPr/>
                <p14:nvPr/>
              </p14:nvContentPartPr>
              <p14:xfrm>
                <a:off x="5235143" y="2986761"/>
                <a:ext cx="288720" cy="324360"/>
              </p14:xfrm>
            </p:contentPart>
          </mc:Choice>
          <mc:Fallback>
            <p:pic>
              <p:nvPicPr>
                <p:cNvPr id="60" name="Ink 59">
                  <a:extLst>
                    <a:ext uri="{FF2B5EF4-FFF2-40B4-BE49-F238E27FC236}">
                      <a16:creationId xmlns:a16="http://schemas.microsoft.com/office/drawing/2014/main" id="{7391A82B-AA5E-6B8F-AFA8-36E52EA80BA1}"/>
                    </a:ext>
                  </a:extLst>
                </p:cNvPr>
                <p:cNvPicPr/>
                <p:nvPr/>
              </p:nvPicPr>
              <p:blipFill>
                <a:blip r:embed="rId69"/>
                <a:stretch>
                  <a:fillRect/>
                </a:stretch>
              </p:blipFill>
              <p:spPr>
                <a:xfrm>
                  <a:off x="5226143" y="2977761"/>
                  <a:ext cx="3063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1" name="Ink 60">
                  <a:extLst>
                    <a:ext uri="{FF2B5EF4-FFF2-40B4-BE49-F238E27FC236}">
                      <a16:creationId xmlns:a16="http://schemas.microsoft.com/office/drawing/2014/main" id="{95A8D8E1-8E89-7202-A327-947030C0510E}"/>
                    </a:ext>
                  </a:extLst>
                </p14:cNvPr>
                <p14:cNvContentPartPr/>
                <p14:nvPr/>
              </p14:nvContentPartPr>
              <p14:xfrm>
                <a:off x="5504783" y="3006561"/>
                <a:ext cx="245160" cy="194040"/>
              </p14:xfrm>
            </p:contentPart>
          </mc:Choice>
          <mc:Fallback>
            <p:pic>
              <p:nvPicPr>
                <p:cNvPr id="61" name="Ink 60">
                  <a:extLst>
                    <a:ext uri="{FF2B5EF4-FFF2-40B4-BE49-F238E27FC236}">
                      <a16:creationId xmlns:a16="http://schemas.microsoft.com/office/drawing/2014/main" id="{95A8D8E1-8E89-7202-A327-947030C0510E}"/>
                    </a:ext>
                  </a:extLst>
                </p:cNvPr>
                <p:cNvPicPr/>
                <p:nvPr/>
              </p:nvPicPr>
              <p:blipFill>
                <a:blip r:embed="rId71"/>
                <a:stretch>
                  <a:fillRect/>
                </a:stretch>
              </p:blipFill>
              <p:spPr>
                <a:xfrm>
                  <a:off x="5496143" y="2997921"/>
                  <a:ext cx="2628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1F288346-A75E-AB78-AA74-CF8E85904116}"/>
                    </a:ext>
                  </a:extLst>
                </p14:cNvPr>
                <p14:cNvContentPartPr/>
                <p14:nvPr/>
              </p14:nvContentPartPr>
              <p14:xfrm>
                <a:off x="6184463" y="3019881"/>
                <a:ext cx="302040" cy="27720"/>
              </p14:xfrm>
            </p:contentPart>
          </mc:Choice>
          <mc:Fallback>
            <p:pic>
              <p:nvPicPr>
                <p:cNvPr id="63" name="Ink 62">
                  <a:extLst>
                    <a:ext uri="{FF2B5EF4-FFF2-40B4-BE49-F238E27FC236}">
                      <a16:creationId xmlns:a16="http://schemas.microsoft.com/office/drawing/2014/main" id="{1F288346-A75E-AB78-AA74-CF8E85904116}"/>
                    </a:ext>
                  </a:extLst>
                </p:cNvPr>
                <p:cNvPicPr/>
                <p:nvPr/>
              </p:nvPicPr>
              <p:blipFill>
                <a:blip r:embed="rId73"/>
                <a:stretch>
                  <a:fillRect/>
                </a:stretch>
              </p:blipFill>
              <p:spPr>
                <a:xfrm>
                  <a:off x="6175463" y="3010881"/>
                  <a:ext cx="319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4" name="Ink 63">
                  <a:extLst>
                    <a:ext uri="{FF2B5EF4-FFF2-40B4-BE49-F238E27FC236}">
                      <a16:creationId xmlns:a16="http://schemas.microsoft.com/office/drawing/2014/main" id="{3ECB7418-7FCF-A341-820A-1899F0DAE484}"/>
                    </a:ext>
                  </a:extLst>
                </p14:cNvPr>
                <p14:cNvContentPartPr/>
                <p14:nvPr/>
              </p14:nvContentPartPr>
              <p14:xfrm>
                <a:off x="6431423" y="2716041"/>
                <a:ext cx="886320" cy="603000"/>
              </p14:xfrm>
            </p:contentPart>
          </mc:Choice>
          <mc:Fallback>
            <p:pic>
              <p:nvPicPr>
                <p:cNvPr id="64" name="Ink 63">
                  <a:extLst>
                    <a:ext uri="{FF2B5EF4-FFF2-40B4-BE49-F238E27FC236}">
                      <a16:creationId xmlns:a16="http://schemas.microsoft.com/office/drawing/2014/main" id="{3ECB7418-7FCF-A341-820A-1899F0DAE484}"/>
                    </a:ext>
                  </a:extLst>
                </p:cNvPr>
                <p:cNvPicPr/>
                <p:nvPr/>
              </p:nvPicPr>
              <p:blipFill>
                <a:blip r:embed="rId75"/>
                <a:stretch>
                  <a:fillRect/>
                </a:stretch>
              </p:blipFill>
              <p:spPr>
                <a:xfrm>
                  <a:off x="6422423" y="2707041"/>
                  <a:ext cx="90396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5" name="Ink 64">
                  <a:extLst>
                    <a:ext uri="{FF2B5EF4-FFF2-40B4-BE49-F238E27FC236}">
                      <a16:creationId xmlns:a16="http://schemas.microsoft.com/office/drawing/2014/main" id="{5DBE69FD-E4CC-7510-C2B1-0A7BF819B853}"/>
                    </a:ext>
                  </a:extLst>
                </p14:cNvPr>
                <p14:cNvContentPartPr/>
                <p14:nvPr/>
              </p14:nvContentPartPr>
              <p14:xfrm>
                <a:off x="6514583" y="2919081"/>
                <a:ext cx="186840" cy="253440"/>
              </p14:xfrm>
            </p:contentPart>
          </mc:Choice>
          <mc:Fallback>
            <p:pic>
              <p:nvPicPr>
                <p:cNvPr id="65" name="Ink 64">
                  <a:extLst>
                    <a:ext uri="{FF2B5EF4-FFF2-40B4-BE49-F238E27FC236}">
                      <a16:creationId xmlns:a16="http://schemas.microsoft.com/office/drawing/2014/main" id="{5DBE69FD-E4CC-7510-C2B1-0A7BF819B853}"/>
                    </a:ext>
                  </a:extLst>
                </p:cNvPr>
                <p:cNvPicPr/>
                <p:nvPr/>
              </p:nvPicPr>
              <p:blipFill>
                <a:blip r:embed="rId77"/>
                <a:stretch>
                  <a:fillRect/>
                </a:stretch>
              </p:blipFill>
              <p:spPr>
                <a:xfrm>
                  <a:off x="6505943" y="2910441"/>
                  <a:ext cx="2044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6" name="Ink 65">
                  <a:extLst>
                    <a:ext uri="{FF2B5EF4-FFF2-40B4-BE49-F238E27FC236}">
                      <a16:creationId xmlns:a16="http://schemas.microsoft.com/office/drawing/2014/main" id="{D5ED28DE-40C3-232E-36FE-F06A028DA616}"/>
                    </a:ext>
                  </a:extLst>
                </p14:cNvPr>
                <p14:cNvContentPartPr/>
                <p14:nvPr/>
              </p14:nvContentPartPr>
              <p14:xfrm>
                <a:off x="6757943" y="2922681"/>
                <a:ext cx="15840" cy="230400"/>
              </p14:xfrm>
            </p:contentPart>
          </mc:Choice>
          <mc:Fallback>
            <p:pic>
              <p:nvPicPr>
                <p:cNvPr id="66" name="Ink 65">
                  <a:extLst>
                    <a:ext uri="{FF2B5EF4-FFF2-40B4-BE49-F238E27FC236}">
                      <a16:creationId xmlns:a16="http://schemas.microsoft.com/office/drawing/2014/main" id="{D5ED28DE-40C3-232E-36FE-F06A028DA616}"/>
                    </a:ext>
                  </a:extLst>
                </p:cNvPr>
                <p:cNvPicPr/>
                <p:nvPr/>
              </p:nvPicPr>
              <p:blipFill>
                <a:blip r:embed="rId79"/>
                <a:stretch>
                  <a:fillRect/>
                </a:stretch>
              </p:blipFill>
              <p:spPr>
                <a:xfrm>
                  <a:off x="6748943" y="2914041"/>
                  <a:ext cx="334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7" name="Ink 66">
                  <a:extLst>
                    <a:ext uri="{FF2B5EF4-FFF2-40B4-BE49-F238E27FC236}">
                      <a16:creationId xmlns:a16="http://schemas.microsoft.com/office/drawing/2014/main" id="{D6F548BA-0928-A948-C69A-B31B12BBABBE}"/>
                    </a:ext>
                  </a:extLst>
                </p14:cNvPr>
                <p14:cNvContentPartPr/>
                <p14:nvPr/>
              </p14:nvContentPartPr>
              <p14:xfrm>
                <a:off x="6725543" y="2880561"/>
                <a:ext cx="159840" cy="235440"/>
              </p14:xfrm>
            </p:contentPart>
          </mc:Choice>
          <mc:Fallback>
            <p:pic>
              <p:nvPicPr>
                <p:cNvPr id="67" name="Ink 66">
                  <a:extLst>
                    <a:ext uri="{FF2B5EF4-FFF2-40B4-BE49-F238E27FC236}">
                      <a16:creationId xmlns:a16="http://schemas.microsoft.com/office/drawing/2014/main" id="{D6F548BA-0928-A948-C69A-B31B12BBABBE}"/>
                    </a:ext>
                  </a:extLst>
                </p:cNvPr>
                <p:cNvPicPr/>
                <p:nvPr/>
              </p:nvPicPr>
              <p:blipFill>
                <a:blip r:embed="rId81"/>
                <a:stretch>
                  <a:fillRect/>
                </a:stretch>
              </p:blipFill>
              <p:spPr>
                <a:xfrm>
                  <a:off x="6716903" y="2871561"/>
                  <a:ext cx="1774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8" name="Ink 67">
                  <a:extLst>
                    <a:ext uri="{FF2B5EF4-FFF2-40B4-BE49-F238E27FC236}">
                      <a16:creationId xmlns:a16="http://schemas.microsoft.com/office/drawing/2014/main" id="{F6E5CBE3-10DD-1838-F30D-E001DB58F749}"/>
                    </a:ext>
                  </a:extLst>
                </p14:cNvPr>
                <p14:cNvContentPartPr/>
                <p14:nvPr/>
              </p14:nvContentPartPr>
              <p14:xfrm>
                <a:off x="6913103" y="2903241"/>
                <a:ext cx="122400" cy="192600"/>
              </p14:xfrm>
            </p:contentPart>
          </mc:Choice>
          <mc:Fallback>
            <p:pic>
              <p:nvPicPr>
                <p:cNvPr id="68" name="Ink 67">
                  <a:extLst>
                    <a:ext uri="{FF2B5EF4-FFF2-40B4-BE49-F238E27FC236}">
                      <a16:creationId xmlns:a16="http://schemas.microsoft.com/office/drawing/2014/main" id="{F6E5CBE3-10DD-1838-F30D-E001DB58F749}"/>
                    </a:ext>
                  </a:extLst>
                </p:cNvPr>
                <p:cNvPicPr/>
                <p:nvPr/>
              </p:nvPicPr>
              <p:blipFill>
                <a:blip r:embed="rId83"/>
                <a:stretch>
                  <a:fillRect/>
                </a:stretch>
              </p:blipFill>
              <p:spPr>
                <a:xfrm>
                  <a:off x="6904103" y="2894241"/>
                  <a:ext cx="1400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9" name="Ink 68">
                  <a:extLst>
                    <a:ext uri="{FF2B5EF4-FFF2-40B4-BE49-F238E27FC236}">
                      <a16:creationId xmlns:a16="http://schemas.microsoft.com/office/drawing/2014/main" id="{B205030A-91EB-1901-C30E-62EA7D638A91}"/>
                    </a:ext>
                  </a:extLst>
                </p14:cNvPr>
                <p14:cNvContentPartPr/>
                <p14:nvPr/>
              </p14:nvContentPartPr>
              <p14:xfrm>
                <a:off x="6925703" y="2821521"/>
                <a:ext cx="315360" cy="229680"/>
              </p14:xfrm>
            </p:contentPart>
          </mc:Choice>
          <mc:Fallback>
            <p:pic>
              <p:nvPicPr>
                <p:cNvPr id="69" name="Ink 68">
                  <a:extLst>
                    <a:ext uri="{FF2B5EF4-FFF2-40B4-BE49-F238E27FC236}">
                      <a16:creationId xmlns:a16="http://schemas.microsoft.com/office/drawing/2014/main" id="{B205030A-91EB-1901-C30E-62EA7D638A91}"/>
                    </a:ext>
                  </a:extLst>
                </p:cNvPr>
                <p:cNvPicPr/>
                <p:nvPr/>
              </p:nvPicPr>
              <p:blipFill>
                <a:blip r:embed="rId85"/>
                <a:stretch>
                  <a:fillRect/>
                </a:stretch>
              </p:blipFill>
              <p:spPr>
                <a:xfrm>
                  <a:off x="6916703" y="2812881"/>
                  <a:ext cx="3330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4" name="Ink 73">
                  <a:extLst>
                    <a:ext uri="{FF2B5EF4-FFF2-40B4-BE49-F238E27FC236}">
                      <a16:creationId xmlns:a16="http://schemas.microsoft.com/office/drawing/2014/main" id="{F9A631DF-B111-D22A-4350-D230CA56E62E}"/>
                    </a:ext>
                  </a:extLst>
                </p14:cNvPr>
                <p14:cNvContentPartPr/>
                <p14:nvPr/>
              </p14:nvContentPartPr>
              <p14:xfrm>
                <a:off x="2985863" y="5314521"/>
                <a:ext cx="259200" cy="318240"/>
              </p14:xfrm>
            </p:contentPart>
          </mc:Choice>
          <mc:Fallback>
            <p:pic>
              <p:nvPicPr>
                <p:cNvPr id="74" name="Ink 73">
                  <a:extLst>
                    <a:ext uri="{FF2B5EF4-FFF2-40B4-BE49-F238E27FC236}">
                      <a16:creationId xmlns:a16="http://schemas.microsoft.com/office/drawing/2014/main" id="{F9A631DF-B111-D22A-4350-D230CA56E62E}"/>
                    </a:ext>
                  </a:extLst>
                </p:cNvPr>
                <p:cNvPicPr/>
                <p:nvPr/>
              </p:nvPicPr>
              <p:blipFill>
                <a:blip r:embed="rId87"/>
                <a:stretch>
                  <a:fillRect/>
                </a:stretch>
              </p:blipFill>
              <p:spPr>
                <a:xfrm>
                  <a:off x="2976863" y="5305521"/>
                  <a:ext cx="2768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5" name="Ink 74">
                  <a:extLst>
                    <a:ext uri="{FF2B5EF4-FFF2-40B4-BE49-F238E27FC236}">
                      <a16:creationId xmlns:a16="http://schemas.microsoft.com/office/drawing/2014/main" id="{ADA9D971-C626-3265-3ADD-62CA695ECBB1}"/>
                    </a:ext>
                  </a:extLst>
                </p14:cNvPr>
                <p14:cNvContentPartPr/>
                <p14:nvPr/>
              </p14:nvContentPartPr>
              <p14:xfrm>
                <a:off x="2586983" y="5063961"/>
                <a:ext cx="1383120" cy="840960"/>
              </p14:xfrm>
            </p:contentPart>
          </mc:Choice>
          <mc:Fallback>
            <p:pic>
              <p:nvPicPr>
                <p:cNvPr id="75" name="Ink 74">
                  <a:extLst>
                    <a:ext uri="{FF2B5EF4-FFF2-40B4-BE49-F238E27FC236}">
                      <a16:creationId xmlns:a16="http://schemas.microsoft.com/office/drawing/2014/main" id="{ADA9D971-C626-3265-3ADD-62CA695ECBB1}"/>
                    </a:ext>
                  </a:extLst>
                </p:cNvPr>
                <p:cNvPicPr/>
                <p:nvPr/>
              </p:nvPicPr>
              <p:blipFill>
                <a:blip r:embed="rId89"/>
                <a:stretch>
                  <a:fillRect/>
                </a:stretch>
              </p:blipFill>
              <p:spPr>
                <a:xfrm>
                  <a:off x="2578343" y="5054961"/>
                  <a:ext cx="1400760" cy="858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6" name="Ink 75">
                  <a:extLst>
                    <a:ext uri="{FF2B5EF4-FFF2-40B4-BE49-F238E27FC236}">
                      <a16:creationId xmlns:a16="http://schemas.microsoft.com/office/drawing/2014/main" id="{3F3A09AC-D4DD-9392-CE57-C7D1C5014A72}"/>
                    </a:ext>
                  </a:extLst>
                </p14:cNvPr>
                <p14:cNvContentPartPr/>
                <p14:nvPr/>
              </p14:nvContentPartPr>
              <p14:xfrm>
                <a:off x="3517943" y="3369801"/>
                <a:ext cx="1824480" cy="1810080"/>
              </p14:xfrm>
            </p:contentPart>
          </mc:Choice>
          <mc:Fallback>
            <p:pic>
              <p:nvPicPr>
                <p:cNvPr id="76" name="Ink 75">
                  <a:extLst>
                    <a:ext uri="{FF2B5EF4-FFF2-40B4-BE49-F238E27FC236}">
                      <a16:creationId xmlns:a16="http://schemas.microsoft.com/office/drawing/2014/main" id="{3F3A09AC-D4DD-9392-CE57-C7D1C5014A72}"/>
                    </a:ext>
                  </a:extLst>
                </p:cNvPr>
                <p:cNvPicPr/>
                <p:nvPr/>
              </p:nvPicPr>
              <p:blipFill>
                <a:blip r:embed="rId91"/>
                <a:stretch>
                  <a:fillRect/>
                </a:stretch>
              </p:blipFill>
              <p:spPr>
                <a:xfrm>
                  <a:off x="3509303" y="3360801"/>
                  <a:ext cx="1842120" cy="1827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7" name="Ink 76">
                  <a:extLst>
                    <a:ext uri="{FF2B5EF4-FFF2-40B4-BE49-F238E27FC236}">
                      <a16:creationId xmlns:a16="http://schemas.microsoft.com/office/drawing/2014/main" id="{F48E2F2A-DD33-6F32-CDF3-30383D2A11F5}"/>
                    </a:ext>
                  </a:extLst>
                </p14:cNvPr>
                <p14:cNvContentPartPr/>
                <p14:nvPr/>
              </p14:nvContentPartPr>
              <p14:xfrm>
                <a:off x="5205983" y="3359001"/>
                <a:ext cx="203760" cy="209880"/>
              </p14:xfrm>
            </p:contentPart>
          </mc:Choice>
          <mc:Fallback>
            <p:pic>
              <p:nvPicPr>
                <p:cNvPr id="77" name="Ink 76">
                  <a:extLst>
                    <a:ext uri="{FF2B5EF4-FFF2-40B4-BE49-F238E27FC236}">
                      <a16:creationId xmlns:a16="http://schemas.microsoft.com/office/drawing/2014/main" id="{F48E2F2A-DD33-6F32-CDF3-30383D2A11F5}"/>
                    </a:ext>
                  </a:extLst>
                </p:cNvPr>
                <p:cNvPicPr/>
                <p:nvPr/>
              </p:nvPicPr>
              <p:blipFill>
                <a:blip r:embed="rId93"/>
                <a:stretch>
                  <a:fillRect/>
                </a:stretch>
              </p:blipFill>
              <p:spPr>
                <a:xfrm>
                  <a:off x="5197343" y="3350361"/>
                  <a:ext cx="2214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0" name="Ink 79">
                  <a:extLst>
                    <a:ext uri="{FF2B5EF4-FFF2-40B4-BE49-F238E27FC236}">
                      <a16:creationId xmlns:a16="http://schemas.microsoft.com/office/drawing/2014/main" id="{82FCC60D-0580-4CF5-2A39-AD1143421A9F}"/>
                    </a:ext>
                  </a:extLst>
                </p14:cNvPr>
                <p14:cNvContentPartPr/>
                <p14:nvPr/>
              </p14:nvContentPartPr>
              <p14:xfrm>
                <a:off x="6693143" y="984801"/>
                <a:ext cx="136080" cy="373320"/>
              </p14:xfrm>
            </p:contentPart>
          </mc:Choice>
          <mc:Fallback>
            <p:pic>
              <p:nvPicPr>
                <p:cNvPr id="80" name="Ink 79">
                  <a:extLst>
                    <a:ext uri="{FF2B5EF4-FFF2-40B4-BE49-F238E27FC236}">
                      <a16:creationId xmlns:a16="http://schemas.microsoft.com/office/drawing/2014/main" id="{82FCC60D-0580-4CF5-2A39-AD1143421A9F}"/>
                    </a:ext>
                  </a:extLst>
                </p:cNvPr>
                <p:cNvPicPr/>
                <p:nvPr/>
              </p:nvPicPr>
              <p:blipFill>
                <a:blip r:embed="rId95"/>
                <a:stretch>
                  <a:fillRect/>
                </a:stretch>
              </p:blipFill>
              <p:spPr>
                <a:xfrm>
                  <a:off x="6684143" y="976161"/>
                  <a:ext cx="153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1" name="Ink 80">
                  <a:extLst>
                    <a:ext uri="{FF2B5EF4-FFF2-40B4-BE49-F238E27FC236}">
                      <a16:creationId xmlns:a16="http://schemas.microsoft.com/office/drawing/2014/main" id="{74226FFB-55B3-BFE4-7AEA-73E46879D74E}"/>
                    </a:ext>
                  </a:extLst>
                </p14:cNvPr>
                <p14:cNvContentPartPr/>
                <p14:nvPr/>
              </p14:nvContentPartPr>
              <p14:xfrm>
                <a:off x="6862343" y="1011441"/>
                <a:ext cx="449280" cy="284040"/>
              </p14:xfrm>
            </p:contentPart>
          </mc:Choice>
          <mc:Fallback>
            <p:pic>
              <p:nvPicPr>
                <p:cNvPr id="81" name="Ink 80">
                  <a:extLst>
                    <a:ext uri="{FF2B5EF4-FFF2-40B4-BE49-F238E27FC236}">
                      <a16:creationId xmlns:a16="http://schemas.microsoft.com/office/drawing/2014/main" id="{74226FFB-55B3-BFE4-7AEA-73E46879D74E}"/>
                    </a:ext>
                  </a:extLst>
                </p:cNvPr>
                <p:cNvPicPr/>
                <p:nvPr/>
              </p:nvPicPr>
              <p:blipFill>
                <a:blip r:embed="rId97"/>
                <a:stretch>
                  <a:fillRect/>
                </a:stretch>
              </p:blipFill>
              <p:spPr>
                <a:xfrm>
                  <a:off x="6853703" y="1002801"/>
                  <a:ext cx="4669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2" name="Ink 81">
                  <a:extLst>
                    <a:ext uri="{FF2B5EF4-FFF2-40B4-BE49-F238E27FC236}">
                      <a16:creationId xmlns:a16="http://schemas.microsoft.com/office/drawing/2014/main" id="{551CE0BF-D1A3-5A78-165A-0FD6D317FF88}"/>
                    </a:ext>
                  </a:extLst>
                </p14:cNvPr>
                <p14:cNvContentPartPr/>
                <p14:nvPr/>
              </p14:nvContentPartPr>
              <p14:xfrm>
                <a:off x="7498823" y="999201"/>
                <a:ext cx="1646640" cy="935280"/>
              </p14:xfrm>
            </p:contentPart>
          </mc:Choice>
          <mc:Fallback>
            <p:pic>
              <p:nvPicPr>
                <p:cNvPr id="82" name="Ink 81">
                  <a:extLst>
                    <a:ext uri="{FF2B5EF4-FFF2-40B4-BE49-F238E27FC236}">
                      <a16:creationId xmlns:a16="http://schemas.microsoft.com/office/drawing/2014/main" id="{551CE0BF-D1A3-5A78-165A-0FD6D317FF88}"/>
                    </a:ext>
                  </a:extLst>
                </p:cNvPr>
                <p:cNvPicPr/>
                <p:nvPr/>
              </p:nvPicPr>
              <p:blipFill>
                <a:blip r:embed="rId99"/>
                <a:stretch>
                  <a:fillRect/>
                </a:stretch>
              </p:blipFill>
              <p:spPr>
                <a:xfrm>
                  <a:off x="7490183" y="990201"/>
                  <a:ext cx="1664280" cy="952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3" name="Ink 82">
                  <a:extLst>
                    <a:ext uri="{FF2B5EF4-FFF2-40B4-BE49-F238E27FC236}">
                      <a16:creationId xmlns:a16="http://schemas.microsoft.com/office/drawing/2014/main" id="{AC9A97A3-8A81-3839-F53D-A8ADAAAAE9C2}"/>
                    </a:ext>
                  </a:extLst>
                </p14:cNvPr>
                <p14:cNvContentPartPr/>
                <p14:nvPr/>
              </p14:nvContentPartPr>
              <p14:xfrm>
                <a:off x="8917223" y="1690401"/>
                <a:ext cx="224640" cy="253800"/>
              </p14:xfrm>
            </p:contentPart>
          </mc:Choice>
          <mc:Fallback>
            <p:pic>
              <p:nvPicPr>
                <p:cNvPr id="83" name="Ink 82">
                  <a:extLst>
                    <a:ext uri="{FF2B5EF4-FFF2-40B4-BE49-F238E27FC236}">
                      <a16:creationId xmlns:a16="http://schemas.microsoft.com/office/drawing/2014/main" id="{AC9A97A3-8A81-3839-F53D-A8ADAAAAE9C2}"/>
                    </a:ext>
                  </a:extLst>
                </p:cNvPr>
                <p:cNvPicPr/>
                <p:nvPr/>
              </p:nvPicPr>
              <p:blipFill>
                <a:blip r:embed="rId101"/>
                <a:stretch>
                  <a:fillRect/>
                </a:stretch>
              </p:blipFill>
              <p:spPr>
                <a:xfrm>
                  <a:off x="8908583" y="1681401"/>
                  <a:ext cx="2422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5" name="Ink 84">
                  <a:extLst>
                    <a:ext uri="{FF2B5EF4-FFF2-40B4-BE49-F238E27FC236}">
                      <a16:creationId xmlns:a16="http://schemas.microsoft.com/office/drawing/2014/main" id="{E41AED04-E618-97EA-1924-F4AA5E74DA3A}"/>
                    </a:ext>
                  </a:extLst>
                </p14:cNvPr>
                <p14:cNvContentPartPr/>
                <p14:nvPr/>
              </p14:nvContentPartPr>
              <p14:xfrm>
                <a:off x="8914343" y="871401"/>
                <a:ext cx="539640" cy="519840"/>
              </p14:xfrm>
            </p:contentPart>
          </mc:Choice>
          <mc:Fallback>
            <p:pic>
              <p:nvPicPr>
                <p:cNvPr id="85" name="Ink 84">
                  <a:extLst>
                    <a:ext uri="{FF2B5EF4-FFF2-40B4-BE49-F238E27FC236}">
                      <a16:creationId xmlns:a16="http://schemas.microsoft.com/office/drawing/2014/main" id="{E41AED04-E618-97EA-1924-F4AA5E74DA3A}"/>
                    </a:ext>
                  </a:extLst>
                </p:cNvPr>
                <p:cNvPicPr/>
                <p:nvPr/>
              </p:nvPicPr>
              <p:blipFill>
                <a:blip r:embed="rId103"/>
                <a:stretch>
                  <a:fillRect/>
                </a:stretch>
              </p:blipFill>
              <p:spPr>
                <a:xfrm>
                  <a:off x="8905703" y="862761"/>
                  <a:ext cx="55728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6" name="Ink 85">
                  <a:extLst>
                    <a:ext uri="{FF2B5EF4-FFF2-40B4-BE49-F238E27FC236}">
                      <a16:creationId xmlns:a16="http://schemas.microsoft.com/office/drawing/2014/main" id="{8DA55017-0491-D57F-02DA-7D0A8353A90F}"/>
                    </a:ext>
                  </a:extLst>
                </p14:cNvPr>
                <p14:cNvContentPartPr/>
                <p14:nvPr/>
              </p14:nvContentPartPr>
              <p14:xfrm>
                <a:off x="8986343" y="1128801"/>
                <a:ext cx="281160" cy="147240"/>
              </p14:xfrm>
            </p:contentPart>
          </mc:Choice>
          <mc:Fallback>
            <p:pic>
              <p:nvPicPr>
                <p:cNvPr id="86" name="Ink 85">
                  <a:extLst>
                    <a:ext uri="{FF2B5EF4-FFF2-40B4-BE49-F238E27FC236}">
                      <a16:creationId xmlns:a16="http://schemas.microsoft.com/office/drawing/2014/main" id="{8DA55017-0491-D57F-02DA-7D0A8353A90F}"/>
                    </a:ext>
                  </a:extLst>
                </p:cNvPr>
                <p:cNvPicPr/>
                <p:nvPr/>
              </p:nvPicPr>
              <p:blipFill>
                <a:blip r:embed="rId105"/>
                <a:stretch>
                  <a:fillRect/>
                </a:stretch>
              </p:blipFill>
              <p:spPr>
                <a:xfrm>
                  <a:off x="8977343" y="1120161"/>
                  <a:ext cx="298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7" name="Ink 86">
                  <a:extLst>
                    <a:ext uri="{FF2B5EF4-FFF2-40B4-BE49-F238E27FC236}">
                      <a16:creationId xmlns:a16="http://schemas.microsoft.com/office/drawing/2014/main" id="{E60055B6-DBDF-D308-A303-4DB1A1F73FDF}"/>
                    </a:ext>
                  </a:extLst>
                </p14:cNvPr>
                <p14:cNvContentPartPr/>
                <p14:nvPr/>
              </p14:nvContentPartPr>
              <p14:xfrm>
                <a:off x="9003983" y="996681"/>
                <a:ext cx="94320" cy="77760"/>
              </p14:xfrm>
            </p:contentPart>
          </mc:Choice>
          <mc:Fallback>
            <p:pic>
              <p:nvPicPr>
                <p:cNvPr id="87" name="Ink 86">
                  <a:extLst>
                    <a:ext uri="{FF2B5EF4-FFF2-40B4-BE49-F238E27FC236}">
                      <a16:creationId xmlns:a16="http://schemas.microsoft.com/office/drawing/2014/main" id="{E60055B6-DBDF-D308-A303-4DB1A1F73FDF}"/>
                    </a:ext>
                  </a:extLst>
                </p:cNvPr>
                <p:cNvPicPr/>
                <p:nvPr/>
              </p:nvPicPr>
              <p:blipFill>
                <a:blip r:embed="rId107"/>
                <a:stretch>
                  <a:fillRect/>
                </a:stretch>
              </p:blipFill>
              <p:spPr>
                <a:xfrm>
                  <a:off x="8994983" y="987681"/>
                  <a:ext cx="111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8" name="Ink 87">
                  <a:extLst>
                    <a:ext uri="{FF2B5EF4-FFF2-40B4-BE49-F238E27FC236}">
                      <a16:creationId xmlns:a16="http://schemas.microsoft.com/office/drawing/2014/main" id="{8CEE1048-0A29-A7C7-635A-FFD58FF4532B}"/>
                    </a:ext>
                  </a:extLst>
                </p14:cNvPr>
                <p14:cNvContentPartPr/>
                <p14:nvPr/>
              </p14:nvContentPartPr>
              <p14:xfrm>
                <a:off x="9203063" y="984801"/>
                <a:ext cx="88200" cy="94320"/>
              </p14:xfrm>
            </p:contentPart>
          </mc:Choice>
          <mc:Fallback>
            <p:pic>
              <p:nvPicPr>
                <p:cNvPr id="88" name="Ink 87">
                  <a:extLst>
                    <a:ext uri="{FF2B5EF4-FFF2-40B4-BE49-F238E27FC236}">
                      <a16:creationId xmlns:a16="http://schemas.microsoft.com/office/drawing/2014/main" id="{8CEE1048-0A29-A7C7-635A-FFD58FF4532B}"/>
                    </a:ext>
                  </a:extLst>
                </p:cNvPr>
                <p:cNvPicPr/>
                <p:nvPr/>
              </p:nvPicPr>
              <p:blipFill>
                <a:blip r:embed="rId109"/>
                <a:stretch>
                  <a:fillRect/>
                </a:stretch>
              </p:blipFill>
              <p:spPr>
                <a:xfrm>
                  <a:off x="9194423" y="975801"/>
                  <a:ext cx="1058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0" name="Ink 89">
                  <a:extLst>
                    <a:ext uri="{FF2B5EF4-FFF2-40B4-BE49-F238E27FC236}">
                      <a16:creationId xmlns:a16="http://schemas.microsoft.com/office/drawing/2014/main" id="{C3BE963C-29AB-1A40-23F1-374BF26EFD4D}"/>
                    </a:ext>
                  </a:extLst>
                </p14:cNvPr>
                <p14:cNvContentPartPr/>
                <p14:nvPr/>
              </p14:nvContentPartPr>
              <p14:xfrm>
                <a:off x="3776423" y="460641"/>
                <a:ext cx="416520" cy="348120"/>
              </p14:xfrm>
            </p:contentPart>
          </mc:Choice>
          <mc:Fallback>
            <p:pic>
              <p:nvPicPr>
                <p:cNvPr id="90" name="Ink 89">
                  <a:extLst>
                    <a:ext uri="{FF2B5EF4-FFF2-40B4-BE49-F238E27FC236}">
                      <a16:creationId xmlns:a16="http://schemas.microsoft.com/office/drawing/2014/main" id="{C3BE963C-29AB-1A40-23F1-374BF26EFD4D}"/>
                    </a:ext>
                  </a:extLst>
                </p:cNvPr>
                <p:cNvPicPr/>
                <p:nvPr/>
              </p:nvPicPr>
              <p:blipFill>
                <a:blip r:embed="rId111"/>
                <a:stretch>
                  <a:fillRect/>
                </a:stretch>
              </p:blipFill>
              <p:spPr>
                <a:xfrm>
                  <a:off x="3767423" y="451641"/>
                  <a:ext cx="4341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1" name="Ink 90">
                  <a:extLst>
                    <a:ext uri="{FF2B5EF4-FFF2-40B4-BE49-F238E27FC236}">
                      <a16:creationId xmlns:a16="http://schemas.microsoft.com/office/drawing/2014/main" id="{73EABE3F-E490-4D8D-7298-1A31AE254348}"/>
                    </a:ext>
                  </a:extLst>
                </p14:cNvPr>
                <p14:cNvContentPartPr/>
                <p14:nvPr/>
              </p14:nvContentPartPr>
              <p14:xfrm>
                <a:off x="3646103" y="808761"/>
                <a:ext cx="431640" cy="351000"/>
              </p14:xfrm>
            </p:contentPart>
          </mc:Choice>
          <mc:Fallback>
            <p:pic>
              <p:nvPicPr>
                <p:cNvPr id="91" name="Ink 90">
                  <a:extLst>
                    <a:ext uri="{FF2B5EF4-FFF2-40B4-BE49-F238E27FC236}">
                      <a16:creationId xmlns:a16="http://schemas.microsoft.com/office/drawing/2014/main" id="{73EABE3F-E490-4D8D-7298-1A31AE254348}"/>
                    </a:ext>
                  </a:extLst>
                </p:cNvPr>
                <p:cNvPicPr/>
                <p:nvPr/>
              </p:nvPicPr>
              <p:blipFill>
                <a:blip r:embed="rId113"/>
                <a:stretch>
                  <a:fillRect/>
                </a:stretch>
              </p:blipFill>
              <p:spPr>
                <a:xfrm>
                  <a:off x="3637103" y="800121"/>
                  <a:ext cx="4492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2" name="Ink 91">
                  <a:extLst>
                    <a:ext uri="{FF2B5EF4-FFF2-40B4-BE49-F238E27FC236}">
                      <a16:creationId xmlns:a16="http://schemas.microsoft.com/office/drawing/2014/main" id="{0D4F0801-B827-203A-A893-F22F9E247ADD}"/>
                    </a:ext>
                  </a:extLst>
                </p14:cNvPr>
                <p14:cNvContentPartPr/>
                <p14:nvPr/>
              </p14:nvContentPartPr>
              <p14:xfrm>
                <a:off x="4129583" y="856281"/>
                <a:ext cx="1497240" cy="359640"/>
              </p14:xfrm>
            </p:contentPart>
          </mc:Choice>
          <mc:Fallback>
            <p:pic>
              <p:nvPicPr>
                <p:cNvPr id="92" name="Ink 91">
                  <a:extLst>
                    <a:ext uri="{FF2B5EF4-FFF2-40B4-BE49-F238E27FC236}">
                      <a16:creationId xmlns:a16="http://schemas.microsoft.com/office/drawing/2014/main" id="{0D4F0801-B827-203A-A893-F22F9E247ADD}"/>
                    </a:ext>
                  </a:extLst>
                </p:cNvPr>
                <p:cNvPicPr/>
                <p:nvPr/>
              </p:nvPicPr>
              <p:blipFill>
                <a:blip r:embed="rId115"/>
                <a:stretch>
                  <a:fillRect/>
                </a:stretch>
              </p:blipFill>
              <p:spPr>
                <a:xfrm>
                  <a:off x="4120583" y="847281"/>
                  <a:ext cx="15148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3" name="Ink 92">
                  <a:extLst>
                    <a:ext uri="{FF2B5EF4-FFF2-40B4-BE49-F238E27FC236}">
                      <a16:creationId xmlns:a16="http://schemas.microsoft.com/office/drawing/2014/main" id="{4A58635A-3F4A-B443-E83B-8CE3501D52DA}"/>
                    </a:ext>
                  </a:extLst>
                </p14:cNvPr>
                <p14:cNvContentPartPr/>
                <p14:nvPr/>
              </p14:nvContentPartPr>
              <p14:xfrm>
                <a:off x="5507663" y="1103961"/>
                <a:ext cx="172800" cy="206280"/>
              </p14:xfrm>
            </p:contentPart>
          </mc:Choice>
          <mc:Fallback>
            <p:pic>
              <p:nvPicPr>
                <p:cNvPr id="93" name="Ink 92">
                  <a:extLst>
                    <a:ext uri="{FF2B5EF4-FFF2-40B4-BE49-F238E27FC236}">
                      <a16:creationId xmlns:a16="http://schemas.microsoft.com/office/drawing/2014/main" id="{4A58635A-3F4A-B443-E83B-8CE3501D52DA}"/>
                    </a:ext>
                  </a:extLst>
                </p:cNvPr>
                <p:cNvPicPr/>
                <p:nvPr/>
              </p:nvPicPr>
              <p:blipFill>
                <a:blip r:embed="rId117"/>
                <a:stretch>
                  <a:fillRect/>
                </a:stretch>
              </p:blipFill>
              <p:spPr>
                <a:xfrm>
                  <a:off x="5499023" y="1095321"/>
                  <a:ext cx="1904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4" name="Ink 93">
                  <a:extLst>
                    <a:ext uri="{FF2B5EF4-FFF2-40B4-BE49-F238E27FC236}">
                      <a16:creationId xmlns:a16="http://schemas.microsoft.com/office/drawing/2014/main" id="{65F6AE96-BC89-7259-2205-77343E06E181}"/>
                    </a:ext>
                  </a:extLst>
                </p14:cNvPr>
                <p14:cNvContentPartPr/>
                <p14:nvPr/>
              </p14:nvContentPartPr>
              <p14:xfrm>
                <a:off x="5634023" y="976161"/>
                <a:ext cx="690840" cy="462240"/>
              </p14:xfrm>
            </p:contentPart>
          </mc:Choice>
          <mc:Fallback>
            <p:pic>
              <p:nvPicPr>
                <p:cNvPr id="94" name="Ink 93">
                  <a:extLst>
                    <a:ext uri="{FF2B5EF4-FFF2-40B4-BE49-F238E27FC236}">
                      <a16:creationId xmlns:a16="http://schemas.microsoft.com/office/drawing/2014/main" id="{65F6AE96-BC89-7259-2205-77343E06E181}"/>
                    </a:ext>
                  </a:extLst>
                </p:cNvPr>
                <p:cNvPicPr/>
                <p:nvPr/>
              </p:nvPicPr>
              <p:blipFill>
                <a:blip r:embed="rId119"/>
                <a:stretch>
                  <a:fillRect/>
                </a:stretch>
              </p:blipFill>
              <p:spPr>
                <a:xfrm>
                  <a:off x="5625023" y="967161"/>
                  <a:ext cx="70848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6" name="Ink 95">
                  <a:extLst>
                    <a:ext uri="{FF2B5EF4-FFF2-40B4-BE49-F238E27FC236}">
                      <a16:creationId xmlns:a16="http://schemas.microsoft.com/office/drawing/2014/main" id="{A569ED77-F7D2-6BF7-C40B-BBC361038433}"/>
                    </a:ext>
                  </a:extLst>
                </p14:cNvPr>
                <p14:cNvContentPartPr/>
                <p14:nvPr/>
              </p14:nvContentPartPr>
              <p14:xfrm>
                <a:off x="5711063" y="1146801"/>
                <a:ext cx="182880" cy="178560"/>
              </p14:xfrm>
            </p:contentPart>
          </mc:Choice>
          <mc:Fallback>
            <p:pic>
              <p:nvPicPr>
                <p:cNvPr id="96" name="Ink 95">
                  <a:extLst>
                    <a:ext uri="{FF2B5EF4-FFF2-40B4-BE49-F238E27FC236}">
                      <a16:creationId xmlns:a16="http://schemas.microsoft.com/office/drawing/2014/main" id="{A569ED77-F7D2-6BF7-C40B-BBC361038433}"/>
                    </a:ext>
                  </a:extLst>
                </p:cNvPr>
                <p:cNvPicPr/>
                <p:nvPr/>
              </p:nvPicPr>
              <p:blipFill>
                <a:blip r:embed="rId121"/>
                <a:stretch>
                  <a:fillRect/>
                </a:stretch>
              </p:blipFill>
              <p:spPr>
                <a:xfrm>
                  <a:off x="5702423" y="1138161"/>
                  <a:ext cx="2005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7" name="Ink 96">
                  <a:extLst>
                    <a:ext uri="{FF2B5EF4-FFF2-40B4-BE49-F238E27FC236}">
                      <a16:creationId xmlns:a16="http://schemas.microsoft.com/office/drawing/2014/main" id="{C11BE68E-6C50-5EF4-2943-F34195C2A889}"/>
                    </a:ext>
                  </a:extLst>
                </p14:cNvPr>
                <p14:cNvContentPartPr/>
                <p14:nvPr/>
              </p14:nvContentPartPr>
              <p14:xfrm>
                <a:off x="5917343" y="1076961"/>
                <a:ext cx="282960" cy="274320"/>
              </p14:xfrm>
            </p:contentPart>
          </mc:Choice>
          <mc:Fallback>
            <p:pic>
              <p:nvPicPr>
                <p:cNvPr id="97" name="Ink 96">
                  <a:extLst>
                    <a:ext uri="{FF2B5EF4-FFF2-40B4-BE49-F238E27FC236}">
                      <a16:creationId xmlns:a16="http://schemas.microsoft.com/office/drawing/2014/main" id="{C11BE68E-6C50-5EF4-2943-F34195C2A889}"/>
                    </a:ext>
                  </a:extLst>
                </p:cNvPr>
                <p:cNvPicPr/>
                <p:nvPr/>
              </p:nvPicPr>
              <p:blipFill>
                <a:blip r:embed="rId123"/>
                <a:stretch>
                  <a:fillRect/>
                </a:stretch>
              </p:blipFill>
              <p:spPr>
                <a:xfrm>
                  <a:off x="5908703" y="1067961"/>
                  <a:ext cx="3006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9" name="Ink 98">
                  <a:extLst>
                    <a:ext uri="{FF2B5EF4-FFF2-40B4-BE49-F238E27FC236}">
                      <a16:creationId xmlns:a16="http://schemas.microsoft.com/office/drawing/2014/main" id="{0B19C47A-4048-FD23-A78B-09E12C288C09}"/>
                    </a:ext>
                  </a:extLst>
                </p14:cNvPr>
                <p14:cNvContentPartPr/>
                <p14:nvPr/>
              </p14:nvContentPartPr>
              <p14:xfrm>
                <a:off x="9640823" y="1529121"/>
                <a:ext cx="2815200" cy="575640"/>
              </p14:xfrm>
            </p:contentPart>
          </mc:Choice>
          <mc:Fallback>
            <p:pic>
              <p:nvPicPr>
                <p:cNvPr id="99" name="Ink 98">
                  <a:extLst>
                    <a:ext uri="{FF2B5EF4-FFF2-40B4-BE49-F238E27FC236}">
                      <a16:creationId xmlns:a16="http://schemas.microsoft.com/office/drawing/2014/main" id="{0B19C47A-4048-FD23-A78B-09E12C288C09}"/>
                    </a:ext>
                  </a:extLst>
                </p:cNvPr>
                <p:cNvPicPr/>
                <p:nvPr/>
              </p:nvPicPr>
              <p:blipFill>
                <a:blip r:embed="rId125"/>
                <a:stretch>
                  <a:fillRect/>
                </a:stretch>
              </p:blipFill>
              <p:spPr>
                <a:xfrm>
                  <a:off x="9632183" y="1520121"/>
                  <a:ext cx="283284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 name="Ink 10">
                  <a:extLst>
                    <a:ext uri="{FF2B5EF4-FFF2-40B4-BE49-F238E27FC236}">
                      <a16:creationId xmlns:a16="http://schemas.microsoft.com/office/drawing/2014/main" id="{E535037D-C766-0CAB-173A-0B29D6C680BC}"/>
                    </a:ext>
                  </a:extLst>
                </p14:cNvPr>
                <p14:cNvContentPartPr/>
                <p14:nvPr/>
              </p14:nvContentPartPr>
              <p14:xfrm>
                <a:off x="1535783" y="1562961"/>
                <a:ext cx="10440" cy="6120"/>
              </p14:xfrm>
            </p:contentPart>
          </mc:Choice>
          <mc:Fallback>
            <p:pic>
              <p:nvPicPr>
                <p:cNvPr id="11" name="Ink 10">
                  <a:extLst>
                    <a:ext uri="{FF2B5EF4-FFF2-40B4-BE49-F238E27FC236}">
                      <a16:creationId xmlns:a16="http://schemas.microsoft.com/office/drawing/2014/main" id="{E535037D-C766-0CAB-173A-0B29D6C680BC}"/>
                    </a:ext>
                  </a:extLst>
                </p:cNvPr>
                <p:cNvPicPr/>
                <p:nvPr/>
              </p:nvPicPr>
              <p:blipFill>
                <a:blip r:embed="rId127"/>
                <a:stretch>
                  <a:fillRect/>
                </a:stretch>
              </p:blipFill>
              <p:spPr>
                <a:xfrm>
                  <a:off x="1526783" y="1553961"/>
                  <a:ext cx="28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 name="Ink 11">
                  <a:extLst>
                    <a:ext uri="{FF2B5EF4-FFF2-40B4-BE49-F238E27FC236}">
                      <a16:creationId xmlns:a16="http://schemas.microsoft.com/office/drawing/2014/main" id="{A97ABA3A-C1E1-9F0F-5CA2-C71F8A5D2A6C}"/>
                    </a:ext>
                  </a:extLst>
                </p14:cNvPr>
                <p14:cNvContentPartPr/>
                <p14:nvPr/>
              </p14:nvContentPartPr>
              <p14:xfrm>
                <a:off x="607703" y="1450641"/>
                <a:ext cx="2751480" cy="1861560"/>
              </p14:xfrm>
            </p:contentPart>
          </mc:Choice>
          <mc:Fallback>
            <p:pic>
              <p:nvPicPr>
                <p:cNvPr id="12" name="Ink 11">
                  <a:extLst>
                    <a:ext uri="{FF2B5EF4-FFF2-40B4-BE49-F238E27FC236}">
                      <a16:creationId xmlns:a16="http://schemas.microsoft.com/office/drawing/2014/main" id="{A97ABA3A-C1E1-9F0F-5CA2-C71F8A5D2A6C}"/>
                    </a:ext>
                  </a:extLst>
                </p:cNvPr>
                <p:cNvPicPr/>
                <p:nvPr/>
              </p:nvPicPr>
              <p:blipFill>
                <a:blip r:embed="rId129"/>
                <a:stretch>
                  <a:fillRect/>
                </a:stretch>
              </p:blipFill>
              <p:spPr>
                <a:xfrm>
                  <a:off x="599063" y="1441641"/>
                  <a:ext cx="2769120" cy="1879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 name="Ink 12">
                  <a:extLst>
                    <a:ext uri="{FF2B5EF4-FFF2-40B4-BE49-F238E27FC236}">
                      <a16:creationId xmlns:a16="http://schemas.microsoft.com/office/drawing/2014/main" id="{9FA180E5-7E33-DB72-D463-A42342072CE2}"/>
                    </a:ext>
                  </a:extLst>
                </p14:cNvPr>
                <p14:cNvContentPartPr/>
                <p14:nvPr/>
              </p14:nvContentPartPr>
              <p14:xfrm>
                <a:off x="1025303" y="1749081"/>
                <a:ext cx="373320" cy="344160"/>
              </p14:xfrm>
            </p:contentPart>
          </mc:Choice>
          <mc:Fallback>
            <p:pic>
              <p:nvPicPr>
                <p:cNvPr id="13" name="Ink 12">
                  <a:extLst>
                    <a:ext uri="{FF2B5EF4-FFF2-40B4-BE49-F238E27FC236}">
                      <a16:creationId xmlns:a16="http://schemas.microsoft.com/office/drawing/2014/main" id="{9FA180E5-7E33-DB72-D463-A42342072CE2}"/>
                    </a:ext>
                  </a:extLst>
                </p:cNvPr>
                <p:cNvPicPr/>
                <p:nvPr/>
              </p:nvPicPr>
              <p:blipFill>
                <a:blip r:embed="rId131"/>
                <a:stretch>
                  <a:fillRect/>
                </a:stretch>
              </p:blipFill>
              <p:spPr>
                <a:xfrm>
                  <a:off x="1016663" y="1740441"/>
                  <a:ext cx="39096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 name="Ink 13">
                  <a:extLst>
                    <a:ext uri="{FF2B5EF4-FFF2-40B4-BE49-F238E27FC236}">
                      <a16:creationId xmlns:a16="http://schemas.microsoft.com/office/drawing/2014/main" id="{B2091C51-BBDF-8C84-5FE0-51387BF29E67}"/>
                    </a:ext>
                  </a:extLst>
                </p14:cNvPr>
                <p14:cNvContentPartPr/>
                <p14:nvPr/>
              </p14:nvContentPartPr>
              <p14:xfrm>
                <a:off x="1356503" y="1811721"/>
                <a:ext cx="195480" cy="211680"/>
              </p14:xfrm>
            </p:contentPart>
          </mc:Choice>
          <mc:Fallback>
            <p:pic>
              <p:nvPicPr>
                <p:cNvPr id="14" name="Ink 13">
                  <a:extLst>
                    <a:ext uri="{FF2B5EF4-FFF2-40B4-BE49-F238E27FC236}">
                      <a16:creationId xmlns:a16="http://schemas.microsoft.com/office/drawing/2014/main" id="{B2091C51-BBDF-8C84-5FE0-51387BF29E67}"/>
                    </a:ext>
                  </a:extLst>
                </p:cNvPr>
                <p:cNvPicPr/>
                <p:nvPr/>
              </p:nvPicPr>
              <p:blipFill>
                <a:blip r:embed="rId133"/>
                <a:stretch>
                  <a:fillRect/>
                </a:stretch>
              </p:blipFill>
              <p:spPr>
                <a:xfrm>
                  <a:off x="1347863" y="1803081"/>
                  <a:ext cx="213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5" name="Ink 14">
                  <a:extLst>
                    <a:ext uri="{FF2B5EF4-FFF2-40B4-BE49-F238E27FC236}">
                      <a16:creationId xmlns:a16="http://schemas.microsoft.com/office/drawing/2014/main" id="{A374B868-0B28-FF63-F395-CAA3773A2478}"/>
                    </a:ext>
                  </a:extLst>
                </p14:cNvPr>
                <p14:cNvContentPartPr/>
                <p14:nvPr/>
              </p14:nvContentPartPr>
              <p14:xfrm>
                <a:off x="1614263" y="1758081"/>
                <a:ext cx="317880" cy="246600"/>
              </p14:xfrm>
            </p:contentPart>
          </mc:Choice>
          <mc:Fallback>
            <p:pic>
              <p:nvPicPr>
                <p:cNvPr id="15" name="Ink 14">
                  <a:extLst>
                    <a:ext uri="{FF2B5EF4-FFF2-40B4-BE49-F238E27FC236}">
                      <a16:creationId xmlns:a16="http://schemas.microsoft.com/office/drawing/2014/main" id="{A374B868-0B28-FF63-F395-CAA3773A2478}"/>
                    </a:ext>
                  </a:extLst>
                </p:cNvPr>
                <p:cNvPicPr/>
                <p:nvPr/>
              </p:nvPicPr>
              <p:blipFill>
                <a:blip r:embed="rId135"/>
                <a:stretch>
                  <a:fillRect/>
                </a:stretch>
              </p:blipFill>
              <p:spPr>
                <a:xfrm>
                  <a:off x="1605263" y="1749081"/>
                  <a:ext cx="3355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6" name="Ink 15">
                  <a:extLst>
                    <a:ext uri="{FF2B5EF4-FFF2-40B4-BE49-F238E27FC236}">
                      <a16:creationId xmlns:a16="http://schemas.microsoft.com/office/drawing/2014/main" id="{D179AF4C-1597-4667-F177-6C9C25589780}"/>
                    </a:ext>
                  </a:extLst>
                </p14:cNvPr>
                <p14:cNvContentPartPr/>
                <p14:nvPr/>
              </p14:nvContentPartPr>
              <p14:xfrm>
                <a:off x="1980383" y="1780761"/>
                <a:ext cx="208440" cy="174960"/>
              </p14:xfrm>
            </p:contentPart>
          </mc:Choice>
          <mc:Fallback>
            <p:pic>
              <p:nvPicPr>
                <p:cNvPr id="16" name="Ink 15">
                  <a:extLst>
                    <a:ext uri="{FF2B5EF4-FFF2-40B4-BE49-F238E27FC236}">
                      <a16:creationId xmlns:a16="http://schemas.microsoft.com/office/drawing/2014/main" id="{D179AF4C-1597-4667-F177-6C9C25589780}"/>
                    </a:ext>
                  </a:extLst>
                </p:cNvPr>
                <p:cNvPicPr/>
                <p:nvPr/>
              </p:nvPicPr>
              <p:blipFill>
                <a:blip r:embed="rId137"/>
                <a:stretch>
                  <a:fillRect/>
                </a:stretch>
              </p:blipFill>
              <p:spPr>
                <a:xfrm>
                  <a:off x="1971383" y="1772121"/>
                  <a:ext cx="2260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7" name="Ink 16">
                  <a:extLst>
                    <a:ext uri="{FF2B5EF4-FFF2-40B4-BE49-F238E27FC236}">
                      <a16:creationId xmlns:a16="http://schemas.microsoft.com/office/drawing/2014/main" id="{CC60D060-ED00-7219-B1A0-E1FC6705CDEA}"/>
                    </a:ext>
                  </a:extLst>
                </p14:cNvPr>
                <p14:cNvContentPartPr/>
                <p14:nvPr/>
              </p14:nvContentPartPr>
              <p14:xfrm>
                <a:off x="2151023" y="1649001"/>
                <a:ext cx="54360" cy="276480"/>
              </p14:xfrm>
            </p:contentPart>
          </mc:Choice>
          <mc:Fallback>
            <p:pic>
              <p:nvPicPr>
                <p:cNvPr id="17" name="Ink 16">
                  <a:extLst>
                    <a:ext uri="{FF2B5EF4-FFF2-40B4-BE49-F238E27FC236}">
                      <a16:creationId xmlns:a16="http://schemas.microsoft.com/office/drawing/2014/main" id="{CC60D060-ED00-7219-B1A0-E1FC6705CDEA}"/>
                    </a:ext>
                  </a:extLst>
                </p:cNvPr>
                <p:cNvPicPr/>
                <p:nvPr/>
              </p:nvPicPr>
              <p:blipFill>
                <a:blip r:embed="rId139"/>
                <a:stretch>
                  <a:fillRect/>
                </a:stretch>
              </p:blipFill>
              <p:spPr>
                <a:xfrm>
                  <a:off x="2142023" y="1640361"/>
                  <a:ext cx="720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8" name="Ink 17">
                  <a:extLst>
                    <a:ext uri="{FF2B5EF4-FFF2-40B4-BE49-F238E27FC236}">
                      <a16:creationId xmlns:a16="http://schemas.microsoft.com/office/drawing/2014/main" id="{1BB0557C-1183-3164-1017-0CB1615FB3AB}"/>
                    </a:ext>
                  </a:extLst>
                </p14:cNvPr>
                <p14:cNvContentPartPr/>
                <p14:nvPr/>
              </p14:nvContentPartPr>
              <p14:xfrm>
                <a:off x="2356223" y="1680681"/>
                <a:ext cx="32040" cy="256680"/>
              </p14:xfrm>
            </p:contentPart>
          </mc:Choice>
          <mc:Fallback>
            <p:pic>
              <p:nvPicPr>
                <p:cNvPr id="18" name="Ink 17">
                  <a:extLst>
                    <a:ext uri="{FF2B5EF4-FFF2-40B4-BE49-F238E27FC236}">
                      <a16:creationId xmlns:a16="http://schemas.microsoft.com/office/drawing/2014/main" id="{1BB0557C-1183-3164-1017-0CB1615FB3AB}"/>
                    </a:ext>
                  </a:extLst>
                </p:cNvPr>
                <p:cNvPicPr/>
                <p:nvPr/>
              </p:nvPicPr>
              <p:blipFill>
                <a:blip r:embed="rId141"/>
                <a:stretch>
                  <a:fillRect/>
                </a:stretch>
              </p:blipFill>
              <p:spPr>
                <a:xfrm>
                  <a:off x="2347223" y="1671681"/>
                  <a:ext cx="496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9" name="Ink 18">
                  <a:extLst>
                    <a:ext uri="{FF2B5EF4-FFF2-40B4-BE49-F238E27FC236}">
                      <a16:creationId xmlns:a16="http://schemas.microsoft.com/office/drawing/2014/main" id="{78278411-E711-A0B1-75E2-2802F120868C}"/>
                    </a:ext>
                  </a:extLst>
                </p14:cNvPr>
                <p14:cNvContentPartPr/>
                <p14:nvPr/>
              </p14:nvContentPartPr>
              <p14:xfrm>
                <a:off x="2278103" y="1647201"/>
                <a:ext cx="200880" cy="295560"/>
              </p14:xfrm>
            </p:contentPart>
          </mc:Choice>
          <mc:Fallback>
            <p:pic>
              <p:nvPicPr>
                <p:cNvPr id="19" name="Ink 18">
                  <a:extLst>
                    <a:ext uri="{FF2B5EF4-FFF2-40B4-BE49-F238E27FC236}">
                      <a16:creationId xmlns:a16="http://schemas.microsoft.com/office/drawing/2014/main" id="{78278411-E711-A0B1-75E2-2802F120868C}"/>
                    </a:ext>
                  </a:extLst>
                </p:cNvPr>
                <p:cNvPicPr/>
                <p:nvPr/>
              </p:nvPicPr>
              <p:blipFill>
                <a:blip r:embed="rId143"/>
                <a:stretch>
                  <a:fillRect/>
                </a:stretch>
              </p:blipFill>
              <p:spPr>
                <a:xfrm>
                  <a:off x="2269103" y="1638561"/>
                  <a:ext cx="218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0" name="Ink 19">
                  <a:extLst>
                    <a:ext uri="{FF2B5EF4-FFF2-40B4-BE49-F238E27FC236}">
                      <a16:creationId xmlns:a16="http://schemas.microsoft.com/office/drawing/2014/main" id="{77DBC160-865C-032A-6F57-9B6EB2A8067A}"/>
                    </a:ext>
                  </a:extLst>
                </p14:cNvPr>
                <p14:cNvContentPartPr/>
                <p14:nvPr/>
              </p14:nvContentPartPr>
              <p14:xfrm>
                <a:off x="2518583" y="1588161"/>
                <a:ext cx="204120" cy="315720"/>
              </p14:xfrm>
            </p:contentPart>
          </mc:Choice>
          <mc:Fallback>
            <p:pic>
              <p:nvPicPr>
                <p:cNvPr id="20" name="Ink 19">
                  <a:extLst>
                    <a:ext uri="{FF2B5EF4-FFF2-40B4-BE49-F238E27FC236}">
                      <a16:creationId xmlns:a16="http://schemas.microsoft.com/office/drawing/2014/main" id="{77DBC160-865C-032A-6F57-9B6EB2A8067A}"/>
                    </a:ext>
                  </a:extLst>
                </p:cNvPr>
                <p:cNvPicPr/>
                <p:nvPr/>
              </p:nvPicPr>
              <p:blipFill>
                <a:blip r:embed="rId145"/>
                <a:stretch>
                  <a:fillRect/>
                </a:stretch>
              </p:blipFill>
              <p:spPr>
                <a:xfrm>
                  <a:off x="2509583" y="1579161"/>
                  <a:ext cx="2217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2" name="Ink 21">
                  <a:extLst>
                    <a:ext uri="{FF2B5EF4-FFF2-40B4-BE49-F238E27FC236}">
                      <a16:creationId xmlns:a16="http://schemas.microsoft.com/office/drawing/2014/main" id="{E771016A-06E9-A5A5-92FC-B77696531F37}"/>
                    </a:ext>
                  </a:extLst>
                </p14:cNvPr>
                <p14:cNvContentPartPr/>
                <p14:nvPr/>
              </p14:nvContentPartPr>
              <p14:xfrm>
                <a:off x="1133303" y="2160921"/>
                <a:ext cx="256320" cy="344520"/>
              </p14:xfrm>
            </p:contentPart>
          </mc:Choice>
          <mc:Fallback>
            <p:pic>
              <p:nvPicPr>
                <p:cNvPr id="22" name="Ink 21">
                  <a:extLst>
                    <a:ext uri="{FF2B5EF4-FFF2-40B4-BE49-F238E27FC236}">
                      <a16:creationId xmlns:a16="http://schemas.microsoft.com/office/drawing/2014/main" id="{E771016A-06E9-A5A5-92FC-B77696531F37}"/>
                    </a:ext>
                  </a:extLst>
                </p:cNvPr>
                <p:cNvPicPr/>
                <p:nvPr/>
              </p:nvPicPr>
              <p:blipFill>
                <a:blip r:embed="rId147"/>
                <a:stretch>
                  <a:fillRect/>
                </a:stretch>
              </p:blipFill>
              <p:spPr>
                <a:xfrm>
                  <a:off x="1124303" y="2152281"/>
                  <a:ext cx="273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3" name="Ink 22">
                  <a:extLst>
                    <a:ext uri="{FF2B5EF4-FFF2-40B4-BE49-F238E27FC236}">
                      <a16:creationId xmlns:a16="http://schemas.microsoft.com/office/drawing/2014/main" id="{FF72CF97-9C7C-F538-C848-4DD2B95C7B87}"/>
                    </a:ext>
                  </a:extLst>
                </p14:cNvPr>
                <p14:cNvContentPartPr/>
                <p14:nvPr/>
              </p14:nvContentPartPr>
              <p14:xfrm>
                <a:off x="1408703" y="2287641"/>
                <a:ext cx="335880" cy="349200"/>
              </p14:xfrm>
            </p:contentPart>
          </mc:Choice>
          <mc:Fallback>
            <p:pic>
              <p:nvPicPr>
                <p:cNvPr id="23" name="Ink 22">
                  <a:extLst>
                    <a:ext uri="{FF2B5EF4-FFF2-40B4-BE49-F238E27FC236}">
                      <a16:creationId xmlns:a16="http://schemas.microsoft.com/office/drawing/2014/main" id="{FF72CF97-9C7C-F538-C848-4DD2B95C7B87}"/>
                    </a:ext>
                  </a:extLst>
                </p:cNvPr>
                <p:cNvPicPr/>
                <p:nvPr/>
              </p:nvPicPr>
              <p:blipFill>
                <a:blip r:embed="rId149"/>
                <a:stretch>
                  <a:fillRect/>
                </a:stretch>
              </p:blipFill>
              <p:spPr>
                <a:xfrm>
                  <a:off x="1400063" y="2278641"/>
                  <a:ext cx="3535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4" name="Ink 23">
                  <a:extLst>
                    <a:ext uri="{FF2B5EF4-FFF2-40B4-BE49-F238E27FC236}">
                      <a16:creationId xmlns:a16="http://schemas.microsoft.com/office/drawing/2014/main" id="{F0D61D74-CE08-CFD9-C720-C58B85AD18FB}"/>
                    </a:ext>
                  </a:extLst>
                </p14:cNvPr>
                <p14:cNvContentPartPr/>
                <p14:nvPr/>
              </p14:nvContentPartPr>
              <p14:xfrm>
                <a:off x="1814783" y="2155521"/>
                <a:ext cx="32040" cy="252360"/>
              </p14:xfrm>
            </p:contentPart>
          </mc:Choice>
          <mc:Fallback>
            <p:pic>
              <p:nvPicPr>
                <p:cNvPr id="24" name="Ink 23">
                  <a:extLst>
                    <a:ext uri="{FF2B5EF4-FFF2-40B4-BE49-F238E27FC236}">
                      <a16:creationId xmlns:a16="http://schemas.microsoft.com/office/drawing/2014/main" id="{F0D61D74-CE08-CFD9-C720-C58B85AD18FB}"/>
                    </a:ext>
                  </a:extLst>
                </p:cNvPr>
                <p:cNvPicPr/>
                <p:nvPr/>
              </p:nvPicPr>
              <p:blipFill>
                <a:blip r:embed="rId151"/>
                <a:stretch>
                  <a:fillRect/>
                </a:stretch>
              </p:blipFill>
              <p:spPr>
                <a:xfrm>
                  <a:off x="1805783" y="2146521"/>
                  <a:ext cx="496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5" name="Ink 24">
                  <a:extLst>
                    <a:ext uri="{FF2B5EF4-FFF2-40B4-BE49-F238E27FC236}">
                      <a16:creationId xmlns:a16="http://schemas.microsoft.com/office/drawing/2014/main" id="{2852CBB6-3216-4631-3138-E9A646C2731D}"/>
                    </a:ext>
                  </a:extLst>
                </p14:cNvPr>
                <p14:cNvContentPartPr/>
                <p14:nvPr/>
              </p14:nvContentPartPr>
              <p14:xfrm>
                <a:off x="1860143" y="2248041"/>
                <a:ext cx="153360" cy="137880"/>
              </p14:xfrm>
            </p:contentPart>
          </mc:Choice>
          <mc:Fallback>
            <p:pic>
              <p:nvPicPr>
                <p:cNvPr id="25" name="Ink 24">
                  <a:extLst>
                    <a:ext uri="{FF2B5EF4-FFF2-40B4-BE49-F238E27FC236}">
                      <a16:creationId xmlns:a16="http://schemas.microsoft.com/office/drawing/2014/main" id="{2852CBB6-3216-4631-3138-E9A646C2731D}"/>
                    </a:ext>
                  </a:extLst>
                </p:cNvPr>
                <p:cNvPicPr/>
                <p:nvPr/>
              </p:nvPicPr>
              <p:blipFill>
                <a:blip r:embed="rId153"/>
                <a:stretch>
                  <a:fillRect/>
                </a:stretch>
              </p:blipFill>
              <p:spPr>
                <a:xfrm>
                  <a:off x="1851503" y="2239041"/>
                  <a:ext cx="1710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6" name="Ink 25">
                  <a:extLst>
                    <a:ext uri="{FF2B5EF4-FFF2-40B4-BE49-F238E27FC236}">
                      <a16:creationId xmlns:a16="http://schemas.microsoft.com/office/drawing/2014/main" id="{28850924-F7C3-40AB-B35A-EB2BB4380E14}"/>
                    </a:ext>
                  </a:extLst>
                </p14:cNvPr>
                <p14:cNvContentPartPr/>
                <p14:nvPr/>
              </p14:nvContentPartPr>
              <p14:xfrm>
                <a:off x="2124743" y="2175321"/>
                <a:ext cx="56520" cy="225360"/>
              </p14:xfrm>
            </p:contentPart>
          </mc:Choice>
          <mc:Fallback>
            <p:pic>
              <p:nvPicPr>
                <p:cNvPr id="26" name="Ink 25">
                  <a:extLst>
                    <a:ext uri="{FF2B5EF4-FFF2-40B4-BE49-F238E27FC236}">
                      <a16:creationId xmlns:a16="http://schemas.microsoft.com/office/drawing/2014/main" id="{28850924-F7C3-40AB-B35A-EB2BB4380E14}"/>
                    </a:ext>
                  </a:extLst>
                </p:cNvPr>
                <p:cNvPicPr/>
                <p:nvPr/>
              </p:nvPicPr>
              <p:blipFill>
                <a:blip r:embed="rId155"/>
                <a:stretch>
                  <a:fillRect/>
                </a:stretch>
              </p:blipFill>
              <p:spPr>
                <a:xfrm>
                  <a:off x="2116103" y="2166681"/>
                  <a:ext cx="741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7" name="Ink 26">
                  <a:extLst>
                    <a:ext uri="{FF2B5EF4-FFF2-40B4-BE49-F238E27FC236}">
                      <a16:creationId xmlns:a16="http://schemas.microsoft.com/office/drawing/2014/main" id="{128BC98E-0390-A5B9-5931-F956FB65CB02}"/>
                    </a:ext>
                  </a:extLst>
                </p14:cNvPr>
                <p14:cNvContentPartPr/>
                <p14:nvPr/>
              </p14:nvContentPartPr>
              <p14:xfrm>
                <a:off x="2053463" y="2100081"/>
                <a:ext cx="208080" cy="306000"/>
              </p14:xfrm>
            </p:contentPart>
          </mc:Choice>
          <mc:Fallback>
            <p:pic>
              <p:nvPicPr>
                <p:cNvPr id="27" name="Ink 26">
                  <a:extLst>
                    <a:ext uri="{FF2B5EF4-FFF2-40B4-BE49-F238E27FC236}">
                      <a16:creationId xmlns:a16="http://schemas.microsoft.com/office/drawing/2014/main" id="{128BC98E-0390-A5B9-5931-F956FB65CB02}"/>
                    </a:ext>
                  </a:extLst>
                </p:cNvPr>
                <p:cNvPicPr/>
                <p:nvPr/>
              </p:nvPicPr>
              <p:blipFill>
                <a:blip r:embed="rId157"/>
                <a:stretch>
                  <a:fillRect/>
                </a:stretch>
              </p:blipFill>
              <p:spPr>
                <a:xfrm>
                  <a:off x="2044823" y="2091441"/>
                  <a:ext cx="2257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8" name="Ink 27">
                  <a:extLst>
                    <a:ext uri="{FF2B5EF4-FFF2-40B4-BE49-F238E27FC236}">
                      <a16:creationId xmlns:a16="http://schemas.microsoft.com/office/drawing/2014/main" id="{292CA735-A794-8881-17A1-01596DD6407F}"/>
                    </a:ext>
                  </a:extLst>
                </p14:cNvPr>
                <p14:cNvContentPartPr/>
                <p14:nvPr/>
              </p14:nvContentPartPr>
              <p14:xfrm>
                <a:off x="2328503" y="2074161"/>
                <a:ext cx="501840" cy="274320"/>
              </p14:xfrm>
            </p:contentPart>
          </mc:Choice>
          <mc:Fallback>
            <p:pic>
              <p:nvPicPr>
                <p:cNvPr id="28" name="Ink 27">
                  <a:extLst>
                    <a:ext uri="{FF2B5EF4-FFF2-40B4-BE49-F238E27FC236}">
                      <a16:creationId xmlns:a16="http://schemas.microsoft.com/office/drawing/2014/main" id="{292CA735-A794-8881-17A1-01596DD6407F}"/>
                    </a:ext>
                  </a:extLst>
                </p:cNvPr>
                <p:cNvPicPr/>
                <p:nvPr/>
              </p:nvPicPr>
              <p:blipFill>
                <a:blip r:embed="rId159"/>
                <a:stretch>
                  <a:fillRect/>
                </a:stretch>
              </p:blipFill>
              <p:spPr>
                <a:xfrm>
                  <a:off x="2319503" y="2065521"/>
                  <a:ext cx="5194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1" name="Ink 70">
                  <a:extLst>
                    <a:ext uri="{FF2B5EF4-FFF2-40B4-BE49-F238E27FC236}">
                      <a16:creationId xmlns:a16="http://schemas.microsoft.com/office/drawing/2014/main" id="{97CC2512-869C-2A90-3F65-1FC1FA30FEE5}"/>
                    </a:ext>
                  </a:extLst>
                </p14:cNvPr>
                <p14:cNvContentPartPr/>
                <p14:nvPr/>
              </p14:nvContentPartPr>
              <p14:xfrm>
                <a:off x="2732063" y="1565121"/>
                <a:ext cx="326880" cy="252000"/>
              </p14:xfrm>
            </p:contentPart>
          </mc:Choice>
          <mc:Fallback>
            <p:pic>
              <p:nvPicPr>
                <p:cNvPr id="71" name="Ink 70">
                  <a:extLst>
                    <a:ext uri="{FF2B5EF4-FFF2-40B4-BE49-F238E27FC236}">
                      <a16:creationId xmlns:a16="http://schemas.microsoft.com/office/drawing/2014/main" id="{97CC2512-869C-2A90-3F65-1FC1FA30FEE5}"/>
                    </a:ext>
                  </a:extLst>
                </p:cNvPr>
                <p:cNvPicPr/>
                <p:nvPr/>
              </p:nvPicPr>
              <p:blipFill>
                <a:blip r:embed="rId161"/>
                <a:stretch>
                  <a:fillRect/>
                </a:stretch>
              </p:blipFill>
              <p:spPr>
                <a:xfrm>
                  <a:off x="2723423" y="1556481"/>
                  <a:ext cx="3445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2" name="Ink 71">
                  <a:extLst>
                    <a:ext uri="{FF2B5EF4-FFF2-40B4-BE49-F238E27FC236}">
                      <a16:creationId xmlns:a16="http://schemas.microsoft.com/office/drawing/2014/main" id="{F87EEAA6-2F8C-E428-3A3D-EF11566A9727}"/>
                    </a:ext>
                  </a:extLst>
                </p14:cNvPr>
                <p14:cNvContentPartPr/>
                <p14:nvPr/>
              </p14:nvContentPartPr>
              <p14:xfrm>
                <a:off x="2955263" y="2042121"/>
                <a:ext cx="348840" cy="174960"/>
              </p14:xfrm>
            </p:contentPart>
          </mc:Choice>
          <mc:Fallback>
            <p:pic>
              <p:nvPicPr>
                <p:cNvPr id="72" name="Ink 71">
                  <a:extLst>
                    <a:ext uri="{FF2B5EF4-FFF2-40B4-BE49-F238E27FC236}">
                      <a16:creationId xmlns:a16="http://schemas.microsoft.com/office/drawing/2014/main" id="{F87EEAA6-2F8C-E428-3A3D-EF11566A9727}"/>
                    </a:ext>
                  </a:extLst>
                </p:cNvPr>
                <p:cNvPicPr/>
                <p:nvPr/>
              </p:nvPicPr>
              <p:blipFill>
                <a:blip r:embed="rId163"/>
                <a:stretch>
                  <a:fillRect/>
                </a:stretch>
              </p:blipFill>
              <p:spPr>
                <a:xfrm>
                  <a:off x="2946263" y="2033481"/>
                  <a:ext cx="3664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F6265642-397B-0A0A-D1AD-0BC57409CF03}"/>
                    </a:ext>
                  </a:extLst>
                </p14:cNvPr>
                <p14:cNvContentPartPr/>
                <p14:nvPr/>
              </p14:nvContentPartPr>
              <p14:xfrm>
                <a:off x="1130783" y="1506441"/>
                <a:ext cx="2172960" cy="642960"/>
              </p14:xfrm>
            </p:contentPart>
          </mc:Choice>
          <mc:Fallback>
            <p:pic>
              <p:nvPicPr>
                <p:cNvPr id="101" name="Ink 100">
                  <a:extLst>
                    <a:ext uri="{FF2B5EF4-FFF2-40B4-BE49-F238E27FC236}">
                      <a16:creationId xmlns:a16="http://schemas.microsoft.com/office/drawing/2014/main" id="{F6265642-397B-0A0A-D1AD-0BC57409CF03}"/>
                    </a:ext>
                  </a:extLst>
                </p:cNvPr>
                <p:cNvPicPr/>
                <p:nvPr/>
              </p:nvPicPr>
              <p:blipFill>
                <a:blip r:embed="rId165"/>
                <a:stretch>
                  <a:fillRect/>
                </a:stretch>
              </p:blipFill>
              <p:spPr>
                <a:xfrm>
                  <a:off x="1122143" y="1497441"/>
                  <a:ext cx="219060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4" name="Ink 123">
                  <a:extLst>
                    <a:ext uri="{FF2B5EF4-FFF2-40B4-BE49-F238E27FC236}">
                      <a16:creationId xmlns:a16="http://schemas.microsoft.com/office/drawing/2014/main" id="{CDBDA35F-64E5-8669-F25B-CEBC2A594449}"/>
                    </a:ext>
                  </a:extLst>
                </p14:cNvPr>
                <p14:cNvContentPartPr/>
                <p14:nvPr/>
              </p14:nvContentPartPr>
              <p14:xfrm>
                <a:off x="3930863" y="3898641"/>
                <a:ext cx="1235520" cy="1591200"/>
              </p14:xfrm>
            </p:contentPart>
          </mc:Choice>
          <mc:Fallback>
            <p:pic>
              <p:nvPicPr>
                <p:cNvPr id="124" name="Ink 123">
                  <a:extLst>
                    <a:ext uri="{FF2B5EF4-FFF2-40B4-BE49-F238E27FC236}">
                      <a16:creationId xmlns:a16="http://schemas.microsoft.com/office/drawing/2014/main" id="{CDBDA35F-64E5-8669-F25B-CEBC2A594449}"/>
                    </a:ext>
                  </a:extLst>
                </p:cNvPr>
                <p:cNvPicPr/>
                <p:nvPr/>
              </p:nvPicPr>
              <p:blipFill>
                <a:blip r:embed="rId167"/>
                <a:stretch>
                  <a:fillRect/>
                </a:stretch>
              </p:blipFill>
              <p:spPr>
                <a:xfrm>
                  <a:off x="3921863" y="3890001"/>
                  <a:ext cx="1253160" cy="1608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5" name="Ink 124">
                  <a:extLst>
                    <a:ext uri="{FF2B5EF4-FFF2-40B4-BE49-F238E27FC236}">
                      <a16:creationId xmlns:a16="http://schemas.microsoft.com/office/drawing/2014/main" id="{B6CECD8F-86A2-87A5-19DB-CDC5E5923693}"/>
                    </a:ext>
                  </a:extLst>
                </p14:cNvPr>
                <p14:cNvContentPartPr/>
                <p14:nvPr/>
              </p14:nvContentPartPr>
              <p14:xfrm>
                <a:off x="4911503" y="3879921"/>
                <a:ext cx="200880" cy="379080"/>
              </p14:xfrm>
            </p:contentPart>
          </mc:Choice>
          <mc:Fallback>
            <p:pic>
              <p:nvPicPr>
                <p:cNvPr id="125" name="Ink 124">
                  <a:extLst>
                    <a:ext uri="{FF2B5EF4-FFF2-40B4-BE49-F238E27FC236}">
                      <a16:creationId xmlns:a16="http://schemas.microsoft.com/office/drawing/2014/main" id="{B6CECD8F-86A2-87A5-19DB-CDC5E5923693}"/>
                    </a:ext>
                  </a:extLst>
                </p:cNvPr>
                <p:cNvPicPr/>
                <p:nvPr/>
              </p:nvPicPr>
              <p:blipFill>
                <a:blip r:embed="rId169"/>
                <a:stretch>
                  <a:fillRect/>
                </a:stretch>
              </p:blipFill>
              <p:spPr>
                <a:xfrm>
                  <a:off x="4902503" y="3871281"/>
                  <a:ext cx="21852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D6407C52-0E60-B89C-154C-94EA1A15BFC9}"/>
                    </a:ext>
                  </a:extLst>
                </p14:cNvPr>
                <p14:cNvContentPartPr/>
                <p14:nvPr/>
              </p14:nvContentPartPr>
              <p14:xfrm>
                <a:off x="6814103" y="3918441"/>
                <a:ext cx="445320" cy="217800"/>
              </p14:xfrm>
            </p:contentPart>
          </mc:Choice>
          <mc:Fallback>
            <p:pic>
              <p:nvPicPr>
                <p:cNvPr id="103" name="Ink 102">
                  <a:extLst>
                    <a:ext uri="{FF2B5EF4-FFF2-40B4-BE49-F238E27FC236}">
                      <a16:creationId xmlns:a16="http://schemas.microsoft.com/office/drawing/2014/main" id="{D6407C52-0E60-B89C-154C-94EA1A15BFC9}"/>
                    </a:ext>
                  </a:extLst>
                </p:cNvPr>
                <p:cNvPicPr/>
                <p:nvPr/>
              </p:nvPicPr>
              <p:blipFill>
                <a:blip r:embed="rId171"/>
                <a:stretch>
                  <a:fillRect/>
                </a:stretch>
              </p:blipFill>
              <p:spPr>
                <a:xfrm>
                  <a:off x="6805103" y="3909441"/>
                  <a:ext cx="462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5D6B4F48-9257-0BDE-1DA2-D1E578E46CFF}"/>
                    </a:ext>
                  </a:extLst>
                </p14:cNvPr>
                <p14:cNvContentPartPr/>
                <p14:nvPr/>
              </p14:nvContentPartPr>
              <p14:xfrm>
                <a:off x="7238183" y="3898641"/>
                <a:ext cx="317520" cy="331200"/>
              </p14:xfrm>
            </p:contentPart>
          </mc:Choice>
          <mc:Fallback>
            <p:pic>
              <p:nvPicPr>
                <p:cNvPr id="104" name="Ink 103">
                  <a:extLst>
                    <a:ext uri="{FF2B5EF4-FFF2-40B4-BE49-F238E27FC236}">
                      <a16:creationId xmlns:a16="http://schemas.microsoft.com/office/drawing/2014/main" id="{5D6B4F48-9257-0BDE-1DA2-D1E578E46CFF}"/>
                    </a:ext>
                  </a:extLst>
                </p:cNvPr>
                <p:cNvPicPr/>
                <p:nvPr/>
              </p:nvPicPr>
              <p:blipFill>
                <a:blip r:embed="rId173"/>
                <a:stretch>
                  <a:fillRect/>
                </a:stretch>
              </p:blipFill>
              <p:spPr>
                <a:xfrm>
                  <a:off x="7229543" y="3889641"/>
                  <a:ext cx="3351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96613A9A-EA12-2334-E45D-042503AFD002}"/>
                    </a:ext>
                  </a:extLst>
                </p14:cNvPr>
                <p14:cNvContentPartPr/>
                <p14:nvPr/>
              </p14:nvContentPartPr>
              <p14:xfrm>
                <a:off x="7565783" y="3859761"/>
                <a:ext cx="133560" cy="302760"/>
              </p14:xfrm>
            </p:contentPart>
          </mc:Choice>
          <mc:Fallback>
            <p:pic>
              <p:nvPicPr>
                <p:cNvPr id="105" name="Ink 104">
                  <a:extLst>
                    <a:ext uri="{FF2B5EF4-FFF2-40B4-BE49-F238E27FC236}">
                      <a16:creationId xmlns:a16="http://schemas.microsoft.com/office/drawing/2014/main" id="{96613A9A-EA12-2334-E45D-042503AFD002}"/>
                    </a:ext>
                  </a:extLst>
                </p:cNvPr>
                <p:cNvPicPr/>
                <p:nvPr/>
              </p:nvPicPr>
              <p:blipFill>
                <a:blip r:embed="rId175"/>
                <a:stretch>
                  <a:fillRect/>
                </a:stretch>
              </p:blipFill>
              <p:spPr>
                <a:xfrm>
                  <a:off x="7557143" y="3850761"/>
                  <a:ext cx="1512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5F6A2C94-8CCB-3D0A-399D-07B3927F478E}"/>
                    </a:ext>
                  </a:extLst>
                </p14:cNvPr>
                <p14:cNvContentPartPr/>
                <p14:nvPr/>
              </p14:nvContentPartPr>
              <p14:xfrm>
                <a:off x="7717703" y="3748881"/>
                <a:ext cx="41760" cy="271080"/>
              </p14:xfrm>
            </p:contentPart>
          </mc:Choice>
          <mc:Fallback>
            <p:pic>
              <p:nvPicPr>
                <p:cNvPr id="106" name="Ink 105">
                  <a:extLst>
                    <a:ext uri="{FF2B5EF4-FFF2-40B4-BE49-F238E27FC236}">
                      <a16:creationId xmlns:a16="http://schemas.microsoft.com/office/drawing/2014/main" id="{5F6A2C94-8CCB-3D0A-399D-07B3927F478E}"/>
                    </a:ext>
                  </a:extLst>
                </p:cNvPr>
                <p:cNvPicPr/>
                <p:nvPr/>
              </p:nvPicPr>
              <p:blipFill>
                <a:blip r:embed="rId177"/>
                <a:stretch>
                  <a:fillRect/>
                </a:stretch>
              </p:blipFill>
              <p:spPr>
                <a:xfrm>
                  <a:off x="7708703" y="3739881"/>
                  <a:ext cx="594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D3A0FF05-AEEA-7305-45B3-2F272FEECD7B}"/>
                    </a:ext>
                  </a:extLst>
                </p14:cNvPr>
                <p14:cNvContentPartPr/>
                <p14:nvPr/>
              </p14:nvContentPartPr>
              <p14:xfrm>
                <a:off x="7800863" y="3857601"/>
                <a:ext cx="552240" cy="425160"/>
              </p14:xfrm>
            </p:contentPart>
          </mc:Choice>
          <mc:Fallback>
            <p:pic>
              <p:nvPicPr>
                <p:cNvPr id="107" name="Ink 106">
                  <a:extLst>
                    <a:ext uri="{FF2B5EF4-FFF2-40B4-BE49-F238E27FC236}">
                      <a16:creationId xmlns:a16="http://schemas.microsoft.com/office/drawing/2014/main" id="{D3A0FF05-AEEA-7305-45B3-2F272FEECD7B}"/>
                    </a:ext>
                  </a:extLst>
                </p:cNvPr>
                <p:cNvPicPr/>
                <p:nvPr/>
              </p:nvPicPr>
              <p:blipFill>
                <a:blip r:embed="rId179"/>
                <a:stretch>
                  <a:fillRect/>
                </a:stretch>
              </p:blipFill>
              <p:spPr>
                <a:xfrm>
                  <a:off x="7791863" y="3848961"/>
                  <a:ext cx="56988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81B61EEC-4B9F-2DC9-9EE2-953B52FF3D16}"/>
                    </a:ext>
                  </a:extLst>
                </p14:cNvPr>
                <p14:cNvContentPartPr/>
                <p14:nvPr/>
              </p14:nvContentPartPr>
              <p14:xfrm>
                <a:off x="8475863" y="3645201"/>
                <a:ext cx="214200" cy="456480"/>
              </p14:xfrm>
            </p:contentPart>
          </mc:Choice>
          <mc:Fallback>
            <p:pic>
              <p:nvPicPr>
                <p:cNvPr id="108" name="Ink 107">
                  <a:extLst>
                    <a:ext uri="{FF2B5EF4-FFF2-40B4-BE49-F238E27FC236}">
                      <a16:creationId xmlns:a16="http://schemas.microsoft.com/office/drawing/2014/main" id="{81B61EEC-4B9F-2DC9-9EE2-953B52FF3D16}"/>
                    </a:ext>
                  </a:extLst>
                </p:cNvPr>
                <p:cNvPicPr/>
                <p:nvPr/>
              </p:nvPicPr>
              <p:blipFill>
                <a:blip r:embed="rId181"/>
                <a:stretch>
                  <a:fillRect/>
                </a:stretch>
              </p:blipFill>
              <p:spPr>
                <a:xfrm>
                  <a:off x="8466863" y="3636201"/>
                  <a:ext cx="23184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718BFEFD-2F71-F049-E75F-FCF09D922182}"/>
                    </a:ext>
                  </a:extLst>
                </p14:cNvPr>
                <p14:cNvContentPartPr/>
                <p14:nvPr/>
              </p14:nvContentPartPr>
              <p14:xfrm>
                <a:off x="7099943" y="4625481"/>
                <a:ext cx="466560" cy="327600"/>
              </p14:xfrm>
            </p:contentPart>
          </mc:Choice>
          <mc:Fallback>
            <p:pic>
              <p:nvPicPr>
                <p:cNvPr id="109" name="Ink 108">
                  <a:extLst>
                    <a:ext uri="{FF2B5EF4-FFF2-40B4-BE49-F238E27FC236}">
                      <a16:creationId xmlns:a16="http://schemas.microsoft.com/office/drawing/2014/main" id="{718BFEFD-2F71-F049-E75F-FCF09D922182}"/>
                    </a:ext>
                  </a:extLst>
                </p:cNvPr>
                <p:cNvPicPr/>
                <p:nvPr/>
              </p:nvPicPr>
              <p:blipFill>
                <a:blip r:embed="rId183"/>
                <a:stretch>
                  <a:fillRect/>
                </a:stretch>
              </p:blipFill>
              <p:spPr>
                <a:xfrm>
                  <a:off x="7091303" y="4616481"/>
                  <a:ext cx="4842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E6940C44-BAC8-0429-3ACB-1890EB41B87C}"/>
                    </a:ext>
                  </a:extLst>
                </p14:cNvPr>
                <p14:cNvContentPartPr/>
                <p14:nvPr/>
              </p14:nvContentPartPr>
              <p14:xfrm>
                <a:off x="7490183" y="4567881"/>
                <a:ext cx="966240" cy="374400"/>
              </p14:xfrm>
            </p:contentPart>
          </mc:Choice>
          <mc:Fallback>
            <p:pic>
              <p:nvPicPr>
                <p:cNvPr id="110" name="Ink 109">
                  <a:extLst>
                    <a:ext uri="{FF2B5EF4-FFF2-40B4-BE49-F238E27FC236}">
                      <a16:creationId xmlns:a16="http://schemas.microsoft.com/office/drawing/2014/main" id="{E6940C44-BAC8-0429-3ACB-1890EB41B87C}"/>
                    </a:ext>
                  </a:extLst>
                </p:cNvPr>
                <p:cNvPicPr/>
                <p:nvPr/>
              </p:nvPicPr>
              <p:blipFill>
                <a:blip r:embed="rId185"/>
                <a:stretch>
                  <a:fillRect/>
                </a:stretch>
              </p:blipFill>
              <p:spPr>
                <a:xfrm>
                  <a:off x="7481183" y="4558881"/>
                  <a:ext cx="98388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FB090939-4AE4-665B-C364-F9E7A886AD38}"/>
                    </a:ext>
                  </a:extLst>
                </p14:cNvPr>
                <p14:cNvContentPartPr/>
                <p14:nvPr/>
              </p14:nvContentPartPr>
              <p14:xfrm>
                <a:off x="8543183" y="4550241"/>
                <a:ext cx="57600" cy="250920"/>
              </p14:xfrm>
            </p:contentPart>
          </mc:Choice>
          <mc:Fallback>
            <p:pic>
              <p:nvPicPr>
                <p:cNvPr id="111" name="Ink 110">
                  <a:extLst>
                    <a:ext uri="{FF2B5EF4-FFF2-40B4-BE49-F238E27FC236}">
                      <a16:creationId xmlns:a16="http://schemas.microsoft.com/office/drawing/2014/main" id="{FB090939-4AE4-665B-C364-F9E7A886AD38}"/>
                    </a:ext>
                  </a:extLst>
                </p:cNvPr>
                <p:cNvPicPr/>
                <p:nvPr/>
              </p:nvPicPr>
              <p:blipFill>
                <a:blip r:embed="rId187"/>
                <a:stretch>
                  <a:fillRect/>
                </a:stretch>
              </p:blipFill>
              <p:spPr>
                <a:xfrm>
                  <a:off x="8534183" y="4541601"/>
                  <a:ext cx="752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B7DABB00-5E5C-1952-2B5D-E7A39ED19839}"/>
                    </a:ext>
                  </a:extLst>
                </p14:cNvPr>
                <p14:cNvContentPartPr/>
                <p14:nvPr/>
              </p14:nvContentPartPr>
              <p14:xfrm>
                <a:off x="8676743" y="4460961"/>
                <a:ext cx="204840" cy="318240"/>
              </p14:xfrm>
            </p:contentPart>
          </mc:Choice>
          <mc:Fallback>
            <p:pic>
              <p:nvPicPr>
                <p:cNvPr id="112" name="Ink 111">
                  <a:extLst>
                    <a:ext uri="{FF2B5EF4-FFF2-40B4-BE49-F238E27FC236}">
                      <a16:creationId xmlns:a16="http://schemas.microsoft.com/office/drawing/2014/main" id="{B7DABB00-5E5C-1952-2B5D-E7A39ED19839}"/>
                    </a:ext>
                  </a:extLst>
                </p:cNvPr>
                <p:cNvPicPr/>
                <p:nvPr/>
              </p:nvPicPr>
              <p:blipFill>
                <a:blip r:embed="rId189"/>
                <a:stretch>
                  <a:fillRect/>
                </a:stretch>
              </p:blipFill>
              <p:spPr>
                <a:xfrm>
                  <a:off x="8667743" y="4451961"/>
                  <a:ext cx="2224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16CCC6B7-8587-E9A1-DB26-D76DB1974C13}"/>
                    </a:ext>
                  </a:extLst>
                </p14:cNvPr>
                <p14:cNvContentPartPr/>
                <p14:nvPr/>
              </p14:nvContentPartPr>
              <p14:xfrm>
                <a:off x="9001103" y="4536921"/>
                <a:ext cx="141480" cy="149040"/>
              </p14:xfrm>
            </p:contentPart>
          </mc:Choice>
          <mc:Fallback>
            <p:pic>
              <p:nvPicPr>
                <p:cNvPr id="113" name="Ink 112">
                  <a:extLst>
                    <a:ext uri="{FF2B5EF4-FFF2-40B4-BE49-F238E27FC236}">
                      <a16:creationId xmlns:a16="http://schemas.microsoft.com/office/drawing/2014/main" id="{16CCC6B7-8587-E9A1-DB26-D76DB1974C13}"/>
                    </a:ext>
                  </a:extLst>
                </p:cNvPr>
                <p:cNvPicPr/>
                <p:nvPr/>
              </p:nvPicPr>
              <p:blipFill>
                <a:blip r:embed="rId191"/>
                <a:stretch>
                  <a:fillRect/>
                </a:stretch>
              </p:blipFill>
              <p:spPr>
                <a:xfrm>
                  <a:off x="8992463" y="4528281"/>
                  <a:ext cx="1591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9A0DDBE7-5AA4-D8EC-9ACF-1CDDA1774C61}"/>
                    </a:ext>
                  </a:extLst>
                </p14:cNvPr>
                <p14:cNvContentPartPr/>
                <p14:nvPr/>
              </p14:nvContentPartPr>
              <p14:xfrm>
                <a:off x="9473783" y="4381401"/>
                <a:ext cx="79560" cy="325080"/>
              </p14:xfrm>
            </p:contentPart>
          </mc:Choice>
          <mc:Fallback>
            <p:pic>
              <p:nvPicPr>
                <p:cNvPr id="114" name="Ink 113">
                  <a:extLst>
                    <a:ext uri="{FF2B5EF4-FFF2-40B4-BE49-F238E27FC236}">
                      <a16:creationId xmlns:a16="http://schemas.microsoft.com/office/drawing/2014/main" id="{9A0DDBE7-5AA4-D8EC-9ACF-1CDDA1774C61}"/>
                    </a:ext>
                  </a:extLst>
                </p:cNvPr>
                <p:cNvPicPr/>
                <p:nvPr/>
              </p:nvPicPr>
              <p:blipFill>
                <a:blip r:embed="rId193"/>
                <a:stretch>
                  <a:fillRect/>
                </a:stretch>
              </p:blipFill>
              <p:spPr>
                <a:xfrm>
                  <a:off x="9464783" y="4372401"/>
                  <a:ext cx="972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B601FA95-E4D7-1DBF-B0E9-312EA57635B2}"/>
                    </a:ext>
                  </a:extLst>
                </p14:cNvPr>
                <p14:cNvContentPartPr/>
                <p14:nvPr/>
              </p14:nvContentPartPr>
              <p14:xfrm>
                <a:off x="9503663" y="4124001"/>
                <a:ext cx="1163520" cy="563400"/>
              </p14:xfrm>
            </p:contentPart>
          </mc:Choice>
          <mc:Fallback>
            <p:pic>
              <p:nvPicPr>
                <p:cNvPr id="115" name="Ink 114">
                  <a:extLst>
                    <a:ext uri="{FF2B5EF4-FFF2-40B4-BE49-F238E27FC236}">
                      <a16:creationId xmlns:a16="http://schemas.microsoft.com/office/drawing/2014/main" id="{B601FA95-E4D7-1DBF-B0E9-312EA57635B2}"/>
                    </a:ext>
                  </a:extLst>
                </p:cNvPr>
                <p:cNvPicPr/>
                <p:nvPr/>
              </p:nvPicPr>
              <p:blipFill>
                <a:blip r:embed="rId195"/>
                <a:stretch>
                  <a:fillRect/>
                </a:stretch>
              </p:blipFill>
              <p:spPr>
                <a:xfrm>
                  <a:off x="9495023" y="4115001"/>
                  <a:ext cx="118116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3115EC04-939B-EDE3-D041-048CA488CE17}"/>
                    </a:ext>
                  </a:extLst>
                </p14:cNvPr>
                <p14:cNvContentPartPr/>
                <p14:nvPr/>
              </p14:nvContentPartPr>
              <p14:xfrm>
                <a:off x="10744223" y="4503801"/>
                <a:ext cx="131040" cy="59760"/>
              </p14:xfrm>
            </p:contentPart>
          </mc:Choice>
          <mc:Fallback>
            <p:pic>
              <p:nvPicPr>
                <p:cNvPr id="116" name="Ink 115">
                  <a:extLst>
                    <a:ext uri="{FF2B5EF4-FFF2-40B4-BE49-F238E27FC236}">
                      <a16:creationId xmlns:a16="http://schemas.microsoft.com/office/drawing/2014/main" id="{3115EC04-939B-EDE3-D041-048CA488CE17}"/>
                    </a:ext>
                  </a:extLst>
                </p:cNvPr>
                <p:cNvPicPr/>
                <p:nvPr/>
              </p:nvPicPr>
              <p:blipFill>
                <a:blip r:embed="rId197"/>
                <a:stretch>
                  <a:fillRect/>
                </a:stretch>
              </p:blipFill>
              <p:spPr>
                <a:xfrm>
                  <a:off x="10735223" y="4495161"/>
                  <a:ext cx="148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B03778E3-B477-F6D6-F060-6CF0D53EF6AD}"/>
                    </a:ext>
                  </a:extLst>
                </p14:cNvPr>
                <p14:cNvContentPartPr/>
                <p14:nvPr/>
              </p14:nvContentPartPr>
              <p14:xfrm>
                <a:off x="10873823" y="4330281"/>
                <a:ext cx="48240" cy="186120"/>
              </p14:xfrm>
            </p:contentPart>
          </mc:Choice>
          <mc:Fallback>
            <p:pic>
              <p:nvPicPr>
                <p:cNvPr id="117" name="Ink 116">
                  <a:extLst>
                    <a:ext uri="{FF2B5EF4-FFF2-40B4-BE49-F238E27FC236}">
                      <a16:creationId xmlns:a16="http://schemas.microsoft.com/office/drawing/2014/main" id="{B03778E3-B477-F6D6-F060-6CF0D53EF6AD}"/>
                    </a:ext>
                  </a:extLst>
                </p:cNvPr>
                <p:cNvPicPr/>
                <p:nvPr/>
              </p:nvPicPr>
              <p:blipFill>
                <a:blip r:embed="rId199"/>
                <a:stretch>
                  <a:fillRect/>
                </a:stretch>
              </p:blipFill>
              <p:spPr>
                <a:xfrm>
                  <a:off x="10864823" y="4321281"/>
                  <a:ext cx="658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986CECA5-B5DB-0B26-FDE7-C50EEFE3D2E1}"/>
                    </a:ext>
                  </a:extLst>
                </p14:cNvPr>
                <p14:cNvContentPartPr/>
                <p14:nvPr/>
              </p14:nvContentPartPr>
              <p14:xfrm>
                <a:off x="10977143" y="4193481"/>
                <a:ext cx="27360" cy="30960"/>
              </p14:xfrm>
            </p:contentPart>
          </mc:Choice>
          <mc:Fallback>
            <p:pic>
              <p:nvPicPr>
                <p:cNvPr id="118" name="Ink 117">
                  <a:extLst>
                    <a:ext uri="{FF2B5EF4-FFF2-40B4-BE49-F238E27FC236}">
                      <a16:creationId xmlns:a16="http://schemas.microsoft.com/office/drawing/2014/main" id="{986CECA5-B5DB-0B26-FDE7-C50EEFE3D2E1}"/>
                    </a:ext>
                  </a:extLst>
                </p:cNvPr>
                <p:cNvPicPr/>
                <p:nvPr/>
              </p:nvPicPr>
              <p:blipFill>
                <a:blip r:embed="rId201"/>
                <a:stretch>
                  <a:fillRect/>
                </a:stretch>
              </p:blipFill>
              <p:spPr>
                <a:xfrm>
                  <a:off x="10968503" y="4184841"/>
                  <a:ext cx="450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BB399379-D889-14B5-ED79-A04B23ED1BA2}"/>
                    </a:ext>
                  </a:extLst>
                </p14:cNvPr>
                <p14:cNvContentPartPr/>
                <p14:nvPr/>
              </p14:nvContentPartPr>
              <p14:xfrm>
                <a:off x="11039783" y="4097001"/>
                <a:ext cx="373320" cy="441360"/>
              </p14:xfrm>
            </p:contentPart>
          </mc:Choice>
          <mc:Fallback>
            <p:pic>
              <p:nvPicPr>
                <p:cNvPr id="119" name="Ink 118">
                  <a:extLst>
                    <a:ext uri="{FF2B5EF4-FFF2-40B4-BE49-F238E27FC236}">
                      <a16:creationId xmlns:a16="http://schemas.microsoft.com/office/drawing/2014/main" id="{BB399379-D889-14B5-ED79-A04B23ED1BA2}"/>
                    </a:ext>
                  </a:extLst>
                </p:cNvPr>
                <p:cNvPicPr/>
                <p:nvPr/>
              </p:nvPicPr>
              <p:blipFill>
                <a:blip r:embed="rId203"/>
                <a:stretch>
                  <a:fillRect/>
                </a:stretch>
              </p:blipFill>
              <p:spPr>
                <a:xfrm>
                  <a:off x="11030783" y="4088001"/>
                  <a:ext cx="39096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Ink 120">
                  <a:extLst>
                    <a:ext uri="{FF2B5EF4-FFF2-40B4-BE49-F238E27FC236}">
                      <a16:creationId xmlns:a16="http://schemas.microsoft.com/office/drawing/2014/main" id="{8E2ECF33-4321-44CB-2E03-41B773BEEF73}"/>
                    </a:ext>
                  </a:extLst>
                </p14:cNvPr>
                <p14:cNvContentPartPr/>
                <p14:nvPr/>
              </p14:nvContentPartPr>
              <p14:xfrm>
                <a:off x="7894823" y="5274201"/>
                <a:ext cx="383400" cy="582120"/>
              </p14:xfrm>
            </p:contentPart>
          </mc:Choice>
          <mc:Fallback>
            <p:pic>
              <p:nvPicPr>
                <p:cNvPr id="121" name="Ink 120">
                  <a:extLst>
                    <a:ext uri="{FF2B5EF4-FFF2-40B4-BE49-F238E27FC236}">
                      <a16:creationId xmlns:a16="http://schemas.microsoft.com/office/drawing/2014/main" id="{8E2ECF33-4321-44CB-2E03-41B773BEEF73}"/>
                    </a:ext>
                  </a:extLst>
                </p:cNvPr>
                <p:cNvPicPr/>
                <p:nvPr/>
              </p:nvPicPr>
              <p:blipFill>
                <a:blip r:embed="rId205"/>
                <a:stretch>
                  <a:fillRect/>
                </a:stretch>
              </p:blipFill>
              <p:spPr>
                <a:xfrm>
                  <a:off x="7885823" y="5265561"/>
                  <a:ext cx="40104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2" name="Ink 121">
                  <a:extLst>
                    <a:ext uri="{FF2B5EF4-FFF2-40B4-BE49-F238E27FC236}">
                      <a16:creationId xmlns:a16="http://schemas.microsoft.com/office/drawing/2014/main" id="{8EB11FDB-F18D-5CF5-F785-FFFF3204C7AA}"/>
                    </a:ext>
                  </a:extLst>
                </p14:cNvPr>
                <p14:cNvContentPartPr/>
                <p14:nvPr/>
              </p14:nvContentPartPr>
              <p14:xfrm>
                <a:off x="7101743" y="4221201"/>
                <a:ext cx="2144160" cy="994320"/>
              </p14:xfrm>
            </p:contentPart>
          </mc:Choice>
          <mc:Fallback>
            <p:pic>
              <p:nvPicPr>
                <p:cNvPr id="122" name="Ink 121">
                  <a:extLst>
                    <a:ext uri="{FF2B5EF4-FFF2-40B4-BE49-F238E27FC236}">
                      <a16:creationId xmlns:a16="http://schemas.microsoft.com/office/drawing/2014/main" id="{8EB11FDB-F18D-5CF5-F785-FFFF3204C7AA}"/>
                    </a:ext>
                  </a:extLst>
                </p:cNvPr>
                <p:cNvPicPr/>
                <p:nvPr/>
              </p:nvPicPr>
              <p:blipFill>
                <a:blip r:embed="rId207"/>
                <a:stretch>
                  <a:fillRect/>
                </a:stretch>
              </p:blipFill>
              <p:spPr>
                <a:xfrm>
                  <a:off x="7093103" y="4212201"/>
                  <a:ext cx="2161800" cy="1011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F2625577-A3B8-7145-0402-8C3DC5B62F4F}"/>
                    </a:ext>
                  </a:extLst>
                </p14:cNvPr>
                <p14:cNvContentPartPr/>
                <p14:nvPr/>
              </p14:nvContentPartPr>
              <p14:xfrm>
                <a:off x="7593503" y="4869201"/>
                <a:ext cx="744840" cy="166680"/>
              </p14:xfrm>
            </p:contentPart>
          </mc:Choice>
          <mc:Fallback>
            <p:pic>
              <p:nvPicPr>
                <p:cNvPr id="127" name="Ink 126">
                  <a:extLst>
                    <a:ext uri="{FF2B5EF4-FFF2-40B4-BE49-F238E27FC236}">
                      <a16:creationId xmlns:a16="http://schemas.microsoft.com/office/drawing/2014/main" id="{F2625577-A3B8-7145-0402-8C3DC5B62F4F}"/>
                    </a:ext>
                  </a:extLst>
                </p:cNvPr>
                <p:cNvPicPr/>
                <p:nvPr/>
              </p:nvPicPr>
              <p:blipFill>
                <a:blip r:embed="rId209"/>
                <a:stretch>
                  <a:fillRect/>
                </a:stretch>
              </p:blipFill>
              <p:spPr>
                <a:xfrm>
                  <a:off x="7584503" y="4860561"/>
                  <a:ext cx="7624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503AD6DB-8627-0EC4-A4CD-C26F818BCA30}"/>
                    </a:ext>
                  </a:extLst>
                </p14:cNvPr>
                <p14:cNvContentPartPr/>
                <p14:nvPr/>
              </p14:nvContentPartPr>
              <p14:xfrm>
                <a:off x="10110263" y="4655361"/>
                <a:ext cx="684720" cy="208440"/>
              </p14:xfrm>
            </p:contentPart>
          </mc:Choice>
          <mc:Fallback>
            <p:pic>
              <p:nvPicPr>
                <p:cNvPr id="129" name="Ink 128">
                  <a:extLst>
                    <a:ext uri="{FF2B5EF4-FFF2-40B4-BE49-F238E27FC236}">
                      <a16:creationId xmlns:a16="http://schemas.microsoft.com/office/drawing/2014/main" id="{503AD6DB-8627-0EC4-A4CD-C26F818BCA30}"/>
                    </a:ext>
                  </a:extLst>
                </p:cNvPr>
                <p:cNvPicPr/>
                <p:nvPr/>
              </p:nvPicPr>
              <p:blipFill>
                <a:blip r:embed="rId211"/>
                <a:stretch>
                  <a:fillRect/>
                </a:stretch>
              </p:blipFill>
              <p:spPr>
                <a:xfrm>
                  <a:off x="10101263" y="4646361"/>
                  <a:ext cx="7023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id="{F9975C56-A23F-CED1-65C8-FB1B3CD2D121}"/>
                    </a:ext>
                  </a:extLst>
                </p14:cNvPr>
                <p14:cNvContentPartPr/>
                <p14:nvPr/>
              </p14:nvContentPartPr>
              <p14:xfrm>
                <a:off x="9119183" y="3730161"/>
                <a:ext cx="2687400" cy="1212840"/>
              </p14:xfrm>
            </p:contentPart>
          </mc:Choice>
          <mc:Fallback>
            <p:pic>
              <p:nvPicPr>
                <p:cNvPr id="131" name="Ink 130">
                  <a:extLst>
                    <a:ext uri="{FF2B5EF4-FFF2-40B4-BE49-F238E27FC236}">
                      <a16:creationId xmlns:a16="http://schemas.microsoft.com/office/drawing/2014/main" id="{F9975C56-A23F-CED1-65C8-FB1B3CD2D121}"/>
                    </a:ext>
                  </a:extLst>
                </p:cNvPr>
                <p:cNvPicPr/>
                <p:nvPr/>
              </p:nvPicPr>
              <p:blipFill>
                <a:blip r:embed="rId213"/>
                <a:stretch>
                  <a:fillRect/>
                </a:stretch>
              </p:blipFill>
              <p:spPr>
                <a:xfrm>
                  <a:off x="9110183" y="3721521"/>
                  <a:ext cx="2705040" cy="1230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id="{0D86EA81-479E-EC06-7188-7AF17191A0DE}"/>
                    </a:ext>
                  </a:extLst>
                </p14:cNvPr>
                <p14:cNvContentPartPr/>
                <p14:nvPr/>
              </p14:nvContentPartPr>
              <p14:xfrm>
                <a:off x="8541023" y="3333081"/>
                <a:ext cx="1386720" cy="1105560"/>
              </p14:xfrm>
            </p:contentPart>
          </mc:Choice>
          <mc:Fallback>
            <p:pic>
              <p:nvPicPr>
                <p:cNvPr id="132" name="Ink 131">
                  <a:extLst>
                    <a:ext uri="{FF2B5EF4-FFF2-40B4-BE49-F238E27FC236}">
                      <a16:creationId xmlns:a16="http://schemas.microsoft.com/office/drawing/2014/main" id="{0D86EA81-479E-EC06-7188-7AF17191A0DE}"/>
                    </a:ext>
                  </a:extLst>
                </p:cNvPr>
                <p:cNvPicPr/>
                <p:nvPr/>
              </p:nvPicPr>
              <p:blipFill>
                <a:blip r:embed="rId215"/>
                <a:stretch>
                  <a:fillRect/>
                </a:stretch>
              </p:blipFill>
              <p:spPr>
                <a:xfrm>
                  <a:off x="8532023" y="3324441"/>
                  <a:ext cx="1404360" cy="1123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DDF43E36-71DE-7778-412D-52D5CA4AD184}"/>
                    </a:ext>
                  </a:extLst>
                </p14:cNvPr>
                <p14:cNvContentPartPr/>
                <p14:nvPr/>
              </p14:nvContentPartPr>
              <p14:xfrm>
                <a:off x="9741983" y="3625401"/>
                <a:ext cx="318600" cy="228240"/>
              </p14:xfrm>
            </p:contentPart>
          </mc:Choice>
          <mc:Fallback>
            <p:pic>
              <p:nvPicPr>
                <p:cNvPr id="133" name="Ink 132">
                  <a:extLst>
                    <a:ext uri="{FF2B5EF4-FFF2-40B4-BE49-F238E27FC236}">
                      <a16:creationId xmlns:a16="http://schemas.microsoft.com/office/drawing/2014/main" id="{DDF43E36-71DE-7778-412D-52D5CA4AD184}"/>
                    </a:ext>
                  </a:extLst>
                </p:cNvPr>
                <p:cNvPicPr/>
                <p:nvPr/>
              </p:nvPicPr>
              <p:blipFill>
                <a:blip r:embed="rId217"/>
                <a:stretch>
                  <a:fillRect/>
                </a:stretch>
              </p:blipFill>
              <p:spPr>
                <a:xfrm>
                  <a:off x="9733343" y="3616761"/>
                  <a:ext cx="3362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5" name="Ink 134">
                  <a:extLst>
                    <a:ext uri="{FF2B5EF4-FFF2-40B4-BE49-F238E27FC236}">
                      <a16:creationId xmlns:a16="http://schemas.microsoft.com/office/drawing/2014/main" id="{1EAD37A8-04F7-DDDE-B7E4-CCA359A5CF3C}"/>
                    </a:ext>
                  </a:extLst>
                </p14:cNvPr>
                <p14:cNvContentPartPr/>
                <p14:nvPr/>
              </p14:nvContentPartPr>
              <p14:xfrm>
                <a:off x="6565703" y="3564561"/>
                <a:ext cx="2144880" cy="980280"/>
              </p14:xfrm>
            </p:contentPart>
          </mc:Choice>
          <mc:Fallback>
            <p:pic>
              <p:nvPicPr>
                <p:cNvPr id="135" name="Ink 134">
                  <a:extLst>
                    <a:ext uri="{FF2B5EF4-FFF2-40B4-BE49-F238E27FC236}">
                      <a16:creationId xmlns:a16="http://schemas.microsoft.com/office/drawing/2014/main" id="{1EAD37A8-04F7-DDDE-B7E4-CCA359A5CF3C}"/>
                    </a:ext>
                  </a:extLst>
                </p:cNvPr>
                <p:cNvPicPr/>
                <p:nvPr/>
              </p:nvPicPr>
              <p:blipFill>
                <a:blip r:embed="rId219"/>
                <a:stretch>
                  <a:fillRect/>
                </a:stretch>
              </p:blipFill>
              <p:spPr>
                <a:xfrm>
                  <a:off x="6556703" y="3555561"/>
                  <a:ext cx="216252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FDB911B0-9FDE-EC50-EE48-C48D9BAB1B5D}"/>
                    </a:ext>
                  </a:extLst>
                </p14:cNvPr>
                <p14:cNvContentPartPr/>
                <p14:nvPr/>
              </p14:nvContentPartPr>
              <p14:xfrm>
                <a:off x="7112543" y="1792641"/>
                <a:ext cx="658440" cy="1970640"/>
              </p14:xfrm>
            </p:contentPart>
          </mc:Choice>
          <mc:Fallback>
            <p:pic>
              <p:nvPicPr>
                <p:cNvPr id="136" name="Ink 135">
                  <a:extLst>
                    <a:ext uri="{FF2B5EF4-FFF2-40B4-BE49-F238E27FC236}">
                      <a16:creationId xmlns:a16="http://schemas.microsoft.com/office/drawing/2014/main" id="{FDB911B0-9FDE-EC50-EE48-C48D9BAB1B5D}"/>
                    </a:ext>
                  </a:extLst>
                </p:cNvPr>
                <p:cNvPicPr/>
                <p:nvPr/>
              </p:nvPicPr>
              <p:blipFill>
                <a:blip r:embed="rId221"/>
                <a:stretch>
                  <a:fillRect/>
                </a:stretch>
              </p:blipFill>
              <p:spPr>
                <a:xfrm>
                  <a:off x="7103903" y="1783641"/>
                  <a:ext cx="676080" cy="1988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7CEDF946-8BCB-A66F-3F80-6D547CB504A1}"/>
                    </a:ext>
                  </a:extLst>
                </p14:cNvPr>
                <p14:cNvContentPartPr/>
                <p14:nvPr/>
              </p14:nvContentPartPr>
              <p14:xfrm>
                <a:off x="7017143" y="1655481"/>
                <a:ext cx="156240" cy="332640"/>
              </p14:xfrm>
            </p:contentPart>
          </mc:Choice>
          <mc:Fallback>
            <p:pic>
              <p:nvPicPr>
                <p:cNvPr id="137" name="Ink 136">
                  <a:extLst>
                    <a:ext uri="{FF2B5EF4-FFF2-40B4-BE49-F238E27FC236}">
                      <a16:creationId xmlns:a16="http://schemas.microsoft.com/office/drawing/2014/main" id="{7CEDF946-8BCB-A66F-3F80-6D547CB504A1}"/>
                    </a:ext>
                  </a:extLst>
                </p:cNvPr>
                <p:cNvPicPr/>
                <p:nvPr/>
              </p:nvPicPr>
              <p:blipFill>
                <a:blip r:embed="rId223"/>
                <a:stretch>
                  <a:fillRect/>
                </a:stretch>
              </p:blipFill>
              <p:spPr>
                <a:xfrm>
                  <a:off x="7008143" y="1646841"/>
                  <a:ext cx="173880" cy="350280"/>
                </a:xfrm>
                <a:prstGeom prst="rect">
                  <a:avLst/>
                </a:prstGeom>
              </p:spPr>
            </p:pic>
          </mc:Fallback>
        </mc:AlternateContent>
      </p:grpSp>
    </p:spTree>
    <p:extLst>
      <p:ext uri="{BB962C8B-B14F-4D97-AF65-F5344CB8AC3E}">
        <p14:creationId xmlns:p14="http://schemas.microsoft.com/office/powerpoint/2010/main" val="247016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9</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58308" y="1484784"/>
            <a:ext cx="5472608"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t>Add custom UI to Fiori Elements</a:t>
            </a:r>
          </a:p>
          <a:p>
            <a:pPr marL="285750" indent="-285750">
              <a:buFont typeface="Arial" panose="020B0604020202020204" pitchFamily="34" charset="0"/>
              <a:buChar char="•"/>
            </a:pPr>
            <a:r>
              <a:rPr lang="en-US" sz="1800" dirty="0"/>
              <a:t>Understanding Class pools</a:t>
            </a:r>
          </a:p>
          <a:p>
            <a:r>
              <a:rPr lang="en-US" sz="1800" dirty="0"/>
              <a:t>--break</a:t>
            </a:r>
          </a:p>
          <a:p>
            <a:pPr marL="285750" indent="-285750">
              <a:buFont typeface="Arial" panose="020B0604020202020204" pitchFamily="34" charset="0"/>
              <a:buChar char="•"/>
            </a:pPr>
            <a:r>
              <a:rPr lang="en-US" sz="1800" dirty="0"/>
              <a:t>Behavior Definition</a:t>
            </a:r>
          </a:p>
          <a:p>
            <a:pPr marL="285750" indent="-285750">
              <a:buFont typeface="Arial" panose="020B0604020202020204" pitchFamily="34" charset="0"/>
              <a:buChar char="•"/>
            </a:pPr>
            <a:r>
              <a:rPr lang="en-US" sz="1800" dirty="0"/>
              <a:t>Build CURD App</a:t>
            </a:r>
          </a:p>
          <a:p>
            <a:pPr marL="285750" indent="-285750">
              <a:buFont typeface="Arial" panose="020B0604020202020204" pitchFamily="34" charset="0"/>
              <a:buChar char="•"/>
            </a:pPr>
            <a:r>
              <a:rPr lang="en-US" sz="1800" dirty="0"/>
              <a:t>Enable Draft</a:t>
            </a:r>
          </a:p>
          <a:p>
            <a:r>
              <a:rPr lang="en-US" sz="1800" dirty="0"/>
              <a:t>--break</a:t>
            </a:r>
          </a:p>
          <a:p>
            <a:pPr marL="285750" indent="-285750">
              <a:buFont typeface="Arial" panose="020B0604020202020204" pitchFamily="34" charset="0"/>
              <a:buChar char="•"/>
            </a:pPr>
            <a:r>
              <a:rPr lang="en-US" sz="1800" dirty="0"/>
              <a:t>Behavior pool</a:t>
            </a:r>
          </a:p>
          <a:p>
            <a:pPr marL="285750" indent="-285750">
              <a:buFont typeface="Arial" panose="020B0604020202020204" pitchFamily="34" charset="0"/>
              <a:buChar char="•"/>
            </a:pPr>
            <a:r>
              <a:rPr lang="en-US" sz="1800" dirty="0"/>
              <a:t>Introduction to EML</a:t>
            </a:r>
          </a:p>
          <a:p>
            <a:pPr marL="285750" indent="-285750">
              <a:buFont typeface="Arial" panose="020B0604020202020204" pitchFamily="34" charset="0"/>
              <a:buChar char="•"/>
            </a:pPr>
            <a:r>
              <a:rPr lang="en-US" sz="1800" dirty="0"/>
              <a:t>Adding Actions</a:t>
            </a:r>
          </a:p>
          <a:p>
            <a:pPr marL="285750" indent="-285750">
              <a:buFont typeface="Arial" panose="020B0604020202020204" pitchFamily="34" charset="0"/>
              <a:buChar char="•"/>
            </a:pPr>
            <a:r>
              <a:rPr lang="en-US" sz="1800" dirty="0"/>
              <a:t>Provide determinations and validations</a:t>
            </a:r>
          </a:p>
          <a:p>
            <a:pPr marL="285750" indent="-285750">
              <a:buFont typeface="Arial" panose="020B0604020202020204" pitchFamily="34" charset="0"/>
              <a:buChar char="•"/>
            </a:pPr>
            <a:r>
              <a:rPr lang="en-US" sz="1800" dirty="0"/>
              <a:t>Side Effects</a:t>
            </a:r>
          </a:p>
          <a:p>
            <a:pPr marL="285750" indent="-285750">
              <a:buFont typeface="Arial" panose="020B0604020202020204" pitchFamily="34" charset="0"/>
              <a:buChar char="•"/>
            </a:pPr>
            <a:r>
              <a:rPr lang="en-US" sz="1800" dirty="0"/>
              <a:t>Authorizations</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Analytic List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22EB5A8-D11B-43B3-BD62-C71ABD1233B4}"/>
              </a:ext>
            </a:extLst>
          </p:cNvPr>
          <p:cNvSpPr txBox="1"/>
          <p:nvPr/>
        </p:nvSpPr>
        <p:spPr>
          <a:xfrm>
            <a:off x="206824" y="840508"/>
            <a:ext cx="11605503" cy="646163"/>
          </a:xfrm>
          <a:prstGeom prst="rect">
            <a:avLst/>
          </a:prstGeom>
          <a:noFill/>
        </p:spPr>
        <p:txBody>
          <a:bodyPr wrap="square" rtlCol="0">
            <a:spAutoFit/>
          </a:bodyPr>
          <a:lstStyle/>
          <a:p>
            <a:pPr defTabSz="914126"/>
            <a:r>
              <a:rPr lang="en-US" sz="1799" dirty="0">
                <a:solidFill>
                  <a:prstClr val="black"/>
                </a:solidFill>
                <a:latin typeface="Calibri"/>
              </a:rPr>
              <a:t>A ALP is used to display analytics as well as line item data in list. We can analyze data distribution across multiple dimensions for our measures. It also allows along with filter bar a special types of filter called </a:t>
            </a:r>
            <a:r>
              <a:rPr lang="en-US" sz="1799" b="1" dirty="0">
                <a:solidFill>
                  <a:prstClr val="black"/>
                </a:solidFill>
                <a:latin typeface="Calibri"/>
              </a:rPr>
              <a:t>visual filter.</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140524" y="1930309"/>
            <a:ext cx="8836898" cy="4390834"/>
          </a:xfrm>
          <a:prstGeom prst="rect">
            <a:avLst/>
          </a:prstGeom>
        </p:spPr>
      </p:pic>
    </p:spTree>
    <p:extLst>
      <p:ext uri="{BB962C8B-B14F-4D97-AF65-F5344CB8AC3E}">
        <p14:creationId xmlns:p14="http://schemas.microsoft.com/office/powerpoint/2010/main" val="2172632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65" name="Ink 164">
                <a:extLst>
                  <a:ext uri="{FF2B5EF4-FFF2-40B4-BE49-F238E27FC236}">
                    <a16:creationId xmlns:a16="http://schemas.microsoft.com/office/drawing/2014/main" id="{FFFE6467-8956-D953-A9A7-59E4E793073E}"/>
                  </a:ext>
                </a:extLst>
              </p14:cNvPr>
              <p14:cNvContentPartPr/>
              <p14:nvPr/>
            </p14:nvContentPartPr>
            <p14:xfrm>
              <a:off x="9387023" y="4640601"/>
              <a:ext cx="1800" cy="12960"/>
            </p14:xfrm>
          </p:contentPart>
        </mc:Choice>
        <mc:Fallback>
          <p:pic>
            <p:nvPicPr>
              <p:cNvPr id="165" name="Ink 164">
                <a:extLst>
                  <a:ext uri="{FF2B5EF4-FFF2-40B4-BE49-F238E27FC236}">
                    <a16:creationId xmlns:a16="http://schemas.microsoft.com/office/drawing/2014/main" id="{FFFE6467-8956-D953-A9A7-59E4E793073E}"/>
                  </a:ext>
                </a:extLst>
              </p:cNvPr>
              <p:cNvPicPr/>
              <p:nvPr/>
            </p:nvPicPr>
            <p:blipFill>
              <a:blip r:embed="rId3"/>
              <a:stretch>
                <a:fillRect/>
              </a:stretch>
            </p:blipFill>
            <p:spPr>
              <a:xfrm>
                <a:off x="9369383" y="4622601"/>
                <a:ext cx="374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3" name="Ink 192">
                <a:extLst>
                  <a:ext uri="{FF2B5EF4-FFF2-40B4-BE49-F238E27FC236}">
                    <a16:creationId xmlns:a16="http://schemas.microsoft.com/office/drawing/2014/main" id="{BD0C1790-6A29-E978-4C7B-70F250ACADE7}"/>
                  </a:ext>
                </a:extLst>
              </p14:cNvPr>
              <p14:cNvContentPartPr/>
              <p14:nvPr/>
            </p14:nvContentPartPr>
            <p14:xfrm>
              <a:off x="6232343" y="6255921"/>
              <a:ext cx="1580760" cy="94680"/>
            </p14:xfrm>
          </p:contentPart>
        </mc:Choice>
        <mc:Fallback>
          <p:pic>
            <p:nvPicPr>
              <p:cNvPr id="193" name="Ink 192">
                <a:extLst>
                  <a:ext uri="{FF2B5EF4-FFF2-40B4-BE49-F238E27FC236}">
                    <a16:creationId xmlns:a16="http://schemas.microsoft.com/office/drawing/2014/main" id="{BD0C1790-6A29-E978-4C7B-70F250ACADE7}"/>
                  </a:ext>
                </a:extLst>
              </p:cNvPr>
              <p:cNvPicPr/>
              <p:nvPr/>
            </p:nvPicPr>
            <p:blipFill>
              <a:blip r:embed="rId5"/>
              <a:stretch>
                <a:fillRect/>
              </a:stretch>
            </p:blipFill>
            <p:spPr>
              <a:xfrm>
                <a:off x="6214703" y="6238281"/>
                <a:ext cx="16164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8" name="Ink 197">
                <a:extLst>
                  <a:ext uri="{FF2B5EF4-FFF2-40B4-BE49-F238E27FC236}">
                    <a16:creationId xmlns:a16="http://schemas.microsoft.com/office/drawing/2014/main" id="{00369A04-3C9A-C86F-7998-5FDE3BBF6F3C}"/>
                  </a:ext>
                </a:extLst>
              </p14:cNvPr>
              <p14:cNvContentPartPr/>
              <p14:nvPr/>
            </p14:nvContentPartPr>
            <p14:xfrm>
              <a:off x="7656143" y="5930841"/>
              <a:ext cx="351720" cy="187920"/>
            </p14:xfrm>
          </p:contentPart>
        </mc:Choice>
        <mc:Fallback>
          <p:pic>
            <p:nvPicPr>
              <p:cNvPr id="198" name="Ink 197">
                <a:extLst>
                  <a:ext uri="{FF2B5EF4-FFF2-40B4-BE49-F238E27FC236}">
                    <a16:creationId xmlns:a16="http://schemas.microsoft.com/office/drawing/2014/main" id="{00369A04-3C9A-C86F-7998-5FDE3BBF6F3C}"/>
                  </a:ext>
                </a:extLst>
              </p:cNvPr>
              <p:cNvPicPr/>
              <p:nvPr/>
            </p:nvPicPr>
            <p:blipFill>
              <a:blip r:embed="rId7"/>
              <a:stretch>
                <a:fillRect/>
              </a:stretch>
            </p:blipFill>
            <p:spPr>
              <a:xfrm>
                <a:off x="7638143" y="5912841"/>
                <a:ext cx="387360" cy="223560"/>
              </a:xfrm>
              <a:prstGeom prst="rect">
                <a:avLst/>
              </a:prstGeom>
            </p:spPr>
          </p:pic>
        </mc:Fallback>
      </mc:AlternateContent>
      <p:grpSp>
        <p:nvGrpSpPr>
          <p:cNvPr id="222" name="Group 221">
            <a:extLst>
              <a:ext uri="{FF2B5EF4-FFF2-40B4-BE49-F238E27FC236}">
                <a16:creationId xmlns:a16="http://schemas.microsoft.com/office/drawing/2014/main" id="{343353B4-E0D3-21DD-44FA-DA759787A73A}"/>
              </a:ext>
            </a:extLst>
          </p:cNvPr>
          <p:cNvGrpSpPr/>
          <p:nvPr/>
        </p:nvGrpSpPr>
        <p:grpSpPr>
          <a:xfrm>
            <a:off x="1160303" y="120801"/>
            <a:ext cx="10478880" cy="6209280"/>
            <a:chOff x="1160303" y="120801"/>
            <a:chExt cx="10478880" cy="6209280"/>
          </a:xfrm>
        </p:grpSpPr>
        <mc:AlternateContent xmlns:mc="http://schemas.openxmlformats.org/markup-compatibility/2006">
          <mc:Choice xmlns:p14="http://schemas.microsoft.com/office/powerpoint/2010/main" Requires="p14">
            <p:contentPart p14:bwMode="auto" r:id="rId8">
              <p14:nvContentPartPr>
                <p14:cNvPr id="176" name="Ink 175">
                  <a:extLst>
                    <a:ext uri="{FF2B5EF4-FFF2-40B4-BE49-F238E27FC236}">
                      <a16:creationId xmlns:a16="http://schemas.microsoft.com/office/drawing/2014/main" id="{7210E0BE-B27C-F823-E938-E8B9331F49C7}"/>
                    </a:ext>
                  </a:extLst>
                </p14:cNvPr>
                <p14:cNvContentPartPr/>
                <p14:nvPr/>
              </p14:nvContentPartPr>
              <p14:xfrm>
                <a:off x="4937783" y="5714841"/>
                <a:ext cx="260280" cy="187200"/>
              </p14:xfrm>
            </p:contentPart>
          </mc:Choice>
          <mc:Fallback>
            <p:pic>
              <p:nvPicPr>
                <p:cNvPr id="176" name="Ink 175">
                  <a:extLst>
                    <a:ext uri="{FF2B5EF4-FFF2-40B4-BE49-F238E27FC236}">
                      <a16:creationId xmlns:a16="http://schemas.microsoft.com/office/drawing/2014/main" id="{7210E0BE-B27C-F823-E938-E8B9331F49C7}"/>
                    </a:ext>
                  </a:extLst>
                </p:cNvPr>
                <p:cNvPicPr/>
                <p:nvPr/>
              </p:nvPicPr>
              <p:blipFill>
                <a:blip r:embed="rId9"/>
                <a:stretch>
                  <a:fillRect/>
                </a:stretch>
              </p:blipFill>
              <p:spPr>
                <a:xfrm>
                  <a:off x="4920143" y="5697201"/>
                  <a:ext cx="2959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7" name="Ink 176">
                  <a:extLst>
                    <a:ext uri="{FF2B5EF4-FFF2-40B4-BE49-F238E27FC236}">
                      <a16:creationId xmlns:a16="http://schemas.microsoft.com/office/drawing/2014/main" id="{811A7EC3-3126-B11A-A725-547868D58AC8}"/>
                    </a:ext>
                  </a:extLst>
                </p14:cNvPr>
                <p14:cNvContentPartPr/>
                <p14:nvPr/>
              </p14:nvContentPartPr>
              <p14:xfrm>
                <a:off x="5217143" y="5728881"/>
                <a:ext cx="239760" cy="171000"/>
              </p14:xfrm>
            </p:contentPart>
          </mc:Choice>
          <mc:Fallback>
            <p:pic>
              <p:nvPicPr>
                <p:cNvPr id="177" name="Ink 176">
                  <a:extLst>
                    <a:ext uri="{FF2B5EF4-FFF2-40B4-BE49-F238E27FC236}">
                      <a16:creationId xmlns:a16="http://schemas.microsoft.com/office/drawing/2014/main" id="{811A7EC3-3126-B11A-A725-547868D58AC8}"/>
                    </a:ext>
                  </a:extLst>
                </p:cNvPr>
                <p:cNvPicPr/>
                <p:nvPr/>
              </p:nvPicPr>
              <p:blipFill>
                <a:blip r:embed="rId11"/>
                <a:stretch>
                  <a:fillRect/>
                </a:stretch>
              </p:blipFill>
              <p:spPr>
                <a:xfrm>
                  <a:off x="5199143" y="5710881"/>
                  <a:ext cx="2754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8" name="Ink 177">
                  <a:extLst>
                    <a:ext uri="{FF2B5EF4-FFF2-40B4-BE49-F238E27FC236}">
                      <a16:creationId xmlns:a16="http://schemas.microsoft.com/office/drawing/2014/main" id="{854B6ACD-BFD5-EB1C-16D1-7240753BEF6C}"/>
                    </a:ext>
                  </a:extLst>
                </p14:cNvPr>
                <p14:cNvContentPartPr/>
                <p14:nvPr/>
              </p14:nvContentPartPr>
              <p14:xfrm>
                <a:off x="5564543" y="5693601"/>
                <a:ext cx="180720" cy="188280"/>
              </p14:xfrm>
            </p:contentPart>
          </mc:Choice>
          <mc:Fallback>
            <p:pic>
              <p:nvPicPr>
                <p:cNvPr id="178" name="Ink 177">
                  <a:extLst>
                    <a:ext uri="{FF2B5EF4-FFF2-40B4-BE49-F238E27FC236}">
                      <a16:creationId xmlns:a16="http://schemas.microsoft.com/office/drawing/2014/main" id="{854B6ACD-BFD5-EB1C-16D1-7240753BEF6C}"/>
                    </a:ext>
                  </a:extLst>
                </p:cNvPr>
                <p:cNvPicPr/>
                <p:nvPr/>
              </p:nvPicPr>
              <p:blipFill>
                <a:blip r:embed="rId13"/>
                <a:stretch>
                  <a:fillRect/>
                </a:stretch>
              </p:blipFill>
              <p:spPr>
                <a:xfrm>
                  <a:off x="5546903" y="5675961"/>
                  <a:ext cx="2163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9" name="Ink 178">
                  <a:extLst>
                    <a:ext uri="{FF2B5EF4-FFF2-40B4-BE49-F238E27FC236}">
                      <a16:creationId xmlns:a16="http://schemas.microsoft.com/office/drawing/2014/main" id="{08EFBA99-0576-D94F-8332-21CBD52E6DF9}"/>
                    </a:ext>
                  </a:extLst>
                </p14:cNvPr>
                <p14:cNvContentPartPr/>
                <p14:nvPr/>
              </p14:nvContentPartPr>
              <p14:xfrm>
                <a:off x="5964143" y="5731401"/>
                <a:ext cx="95760" cy="32760"/>
              </p14:xfrm>
            </p:contentPart>
          </mc:Choice>
          <mc:Fallback>
            <p:pic>
              <p:nvPicPr>
                <p:cNvPr id="179" name="Ink 178">
                  <a:extLst>
                    <a:ext uri="{FF2B5EF4-FFF2-40B4-BE49-F238E27FC236}">
                      <a16:creationId xmlns:a16="http://schemas.microsoft.com/office/drawing/2014/main" id="{08EFBA99-0576-D94F-8332-21CBD52E6DF9}"/>
                    </a:ext>
                  </a:extLst>
                </p:cNvPr>
                <p:cNvPicPr/>
                <p:nvPr/>
              </p:nvPicPr>
              <p:blipFill>
                <a:blip r:embed="rId15"/>
                <a:stretch>
                  <a:fillRect/>
                </a:stretch>
              </p:blipFill>
              <p:spPr>
                <a:xfrm>
                  <a:off x="5946503" y="5713761"/>
                  <a:ext cx="131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0" name="Ink 179">
                  <a:extLst>
                    <a:ext uri="{FF2B5EF4-FFF2-40B4-BE49-F238E27FC236}">
                      <a16:creationId xmlns:a16="http://schemas.microsoft.com/office/drawing/2014/main" id="{6EBA9EA2-6404-85A4-A975-6516898DFEC6}"/>
                    </a:ext>
                  </a:extLst>
                </p14:cNvPr>
                <p14:cNvContentPartPr/>
                <p14:nvPr/>
              </p14:nvContentPartPr>
              <p14:xfrm>
                <a:off x="5963423" y="5808441"/>
                <a:ext cx="100800" cy="23040"/>
              </p14:xfrm>
            </p:contentPart>
          </mc:Choice>
          <mc:Fallback>
            <p:pic>
              <p:nvPicPr>
                <p:cNvPr id="180" name="Ink 179">
                  <a:extLst>
                    <a:ext uri="{FF2B5EF4-FFF2-40B4-BE49-F238E27FC236}">
                      <a16:creationId xmlns:a16="http://schemas.microsoft.com/office/drawing/2014/main" id="{6EBA9EA2-6404-85A4-A975-6516898DFEC6}"/>
                    </a:ext>
                  </a:extLst>
                </p:cNvPr>
                <p:cNvPicPr/>
                <p:nvPr/>
              </p:nvPicPr>
              <p:blipFill>
                <a:blip r:embed="rId17"/>
                <a:stretch>
                  <a:fillRect/>
                </a:stretch>
              </p:blipFill>
              <p:spPr>
                <a:xfrm>
                  <a:off x="5945783" y="5790801"/>
                  <a:ext cx="136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1" name="Ink 180">
                  <a:extLst>
                    <a:ext uri="{FF2B5EF4-FFF2-40B4-BE49-F238E27FC236}">
                      <a16:creationId xmlns:a16="http://schemas.microsoft.com/office/drawing/2014/main" id="{DBC3B552-3322-EE17-AAC5-0EFC5CC91567}"/>
                    </a:ext>
                  </a:extLst>
                </p14:cNvPr>
                <p14:cNvContentPartPr/>
                <p14:nvPr/>
              </p14:nvContentPartPr>
              <p14:xfrm>
                <a:off x="6311543" y="5594601"/>
                <a:ext cx="883440" cy="253800"/>
              </p14:xfrm>
            </p:contentPart>
          </mc:Choice>
          <mc:Fallback>
            <p:pic>
              <p:nvPicPr>
                <p:cNvPr id="181" name="Ink 180">
                  <a:extLst>
                    <a:ext uri="{FF2B5EF4-FFF2-40B4-BE49-F238E27FC236}">
                      <a16:creationId xmlns:a16="http://schemas.microsoft.com/office/drawing/2014/main" id="{DBC3B552-3322-EE17-AAC5-0EFC5CC91567}"/>
                    </a:ext>
                  </a:extLst>
                </p:cNvPr>
                <p:cNvPicPr/>
                <p:nvPr/>
              </p:nvPicPr>
              <p:blipFill>
                <a:blip r:embed="rId19"/>
                <a:stretch>
                  <a:fillRect/>
                </a:stretch>
              </p:blipFill>
              <p:spPr>
                <a:xfrm>
                  <a:off x="6293903" y="5576601"/>
                  <a:ext cx="9190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3" name="Ink 182">
                  <a:extLst>
                    <a:ext uri="{FF2B5EF4-FFF2-40B4-BE49-F238E27FC236}">
                      <a16:creationId xmlns:a16="http://schemas.microsoft.com/office/drawing/2014/main" id="{6E0B64C7-EED6-2718-3B13-30D586F1A48F}"/>
                    </a:ext>
                  </a:extLst>
                </p14:cNvPr>
                <p14:cNvContentPartPr/>
                <p14:nvPr/>
              </p14:nvContentPartPr>
              <p14:xfrm>
                <a:off x="5030663" y="6046761"/>
                <a:ext cx="219960" cy="189000"/>
              </p14:xfrm>
            </p:contentPart>
          </mc:Choice>
          <mc:Fallback>
            <p:pic>
              <p:nvPicPr>
                <p:cNvPr id="183" name="Ink 182">
                  <a:extLst>
                    <a:ext uri="{FF2B5EF4-FFF2-40B4-BE49-F238E27FC236}">
                      <a16:creationId xmlns:a16="http://schemas.microsoft.com/office/drawing/2014/main" id="{6E0B64C7-EED6-2718-3B13-30D586F1A48F}"/>
                    </a:ext>
                  </a:extLst>
                </p:cNvPr>
                <p:cNvPicPr/>
                <p:nvPr/>
              </p:nvPicPr>
              <p:blipFill>
                <a:blip r:embed="rId21"/>
                <a:stretch>
                  <a:fillRect/>
                </a:stretch>
              </p:blipFill>
              <p:spPr>
                <a:xfrm>
                  <a:off x="5013023" y="6029121"/>
                  <a:ext cx="2556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4" name="Ink 183">
                  <a:extLst>
                    <a:ext uri="{FF2B5EF4-FFF2-40B4-BE49-F238E27FC236}">
                      <a16:creationId xmlns:a16="http://schemas.microsoft.com/office/drawing/2014/main" id="{C81E491F-3925-B576-6AC2-D927AE5129EB}"/>
                    </a:ext>
                  </a:extLst>
                </p14:cNvPr>
                <p14:cNvContentPartPr/>
                <p14:nvPr/>
              </p14:nvContentPartPr>
              <p14:xfrm>
                <a:off x="5284103" y="6050001"/>
                <a:ext cx="251640" cy="234720"/>
              </p14:xfrm>
            </p:contentPart>
          </mc:Choice>
          <mc:Fallback>
            <p:pic>
              <p:nvPicPr>
                <p:cNvPr id="184" name="Ink 183">
                  <a:extLst>
                    <a:ext uri="{FF2B5EF4-FFF2-40B4-BE49-F238E27FC236}">
                      <a16:creationId xmlns:a16="http://schemas.microsoft.com/office/drawing/2014/main" id="{C81E491F-3925-B576-6AC2-D927AE5129EB}"/>
                    </a:ext>
                  </a:extLst>
                </p:cNvPr>
                <p:cNvPicPr/>
                <p:nvPr/>
              </p:nvPicPr>
              <p:blipFill>
                <a:blip r:embed="rId23"/>
                <a:stretch>
                  <a:fillRect/>
                </a:stretch>
              </p:blipFill>
              <p:spPr>
                <a:xfrm>
                  <a:off x="5266103" y="6032001"/>
                  <a:ext cx="2872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5" name="Ink 184">
                  <a:extLst>
                    <a:ext uri="{FF2B5EF4-FFF2-40B4-BE49-F238E27FC236}">
                      <a16:creationId xmlns:a16="http://schemas.microsoft.com/office/drawing/2014/main" id="{0130E42B-1187-E730-7D0B-D1527B93F858}"/>
                    </a:ext>
                  </a:extLst>
                </p14:cNvPr>
                <p14:cNvContentPartPr/>
                <p14:nvPr/>
              </p14:nvContentPartPr>
              <p14:xfrm>
                <a:off x="5647343" y="6038121"/>
                <a:ext cx="172080" cy="213120"/>
              </p14:xfrm>
            </p:contentPart>
          </mc:Choice>
          <mc:Fallback>
            <p:pic>
              <p:nvPicPr>
                <p:cNvPr id="185" name="Ink 184">
                  <a:extLst>
                    <a:ext uri="{FF2B5EF4-FFF2-40B4-BE49-F238E27FC236}">
                      <a16:creationId xmlns:a16="http://schemas.microsoft.com/office/drawing/2014/main" id="{0130E42B-1187-E730-7D0B-D1527B93F858}"/>
                    </a:ext>
                  </a:extLst>
                </p:cNvPr>
                <p:cNvPicPr/>
                <p:nvPr/>
              </p:nvPicPr>
              <p:blipFill>
                <a:blip r:embed="rId25"/>
                <a:stretch>
                  <a:fillRect/>
                </a:stretch>
              </p:blipFill>
              <p:spPr>
                <a:xfrm>
                  <a:off x="5629343" y="6020481"/>
                  <a:ext cx="207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6" name="Ink 185">
                  <a:extLst>
                    <a:ext uri="{FF2B5EF4-FFF2-40B4-BE49-F238E27FC236}">
                      <a16:creationId xmlns:a16="http://schemas.microsoft.com/office/drawing/2014/main" id="{DC449F21-3442-07A6-28AF-ED2EB77A3E2E}"/>
                    </a:ext>
                  </a:extLst>
                </p14:cNvPr>
                <p14:cNvContentPartPr/>
                <p14:nvPr/>
              </p14:nvContentPartPr>
              <p14:xfrm>
                <a:off x="5987903" y="6119841"/>
                <a:ext cx="64800" cy="38520"/>
              </p14:xfrm>
            </p:contentPart>
          </mc:Choice>
          <mc:Fallback>
            <p:pic>
              <p:nvPicPr>
                <p:cNvPr id="186" name="Ink 185">
                  <a:extLst>
                    <a:ext uri="{FF2B5EF4-FFF2-40B4-BE49-F238E27FC236}">
                      <a16:creationId xmlns:a16="http://schemas.microsoft.com/office/drawing/2014/main" id="{DC449F21-3442-07A6-28AF-ED2EB77A3E2E}"/>
                    </a:ext>
                  </a:extLst>
                </p:cNvPr>
                <p:cNvPicPr/>
                <p:nvPr/>
              </p:nvPicPr>
              <p:blipFill>
                <a:blip r:embed="rId27"/>
                <a:stretch>
                  <a:fillRect/>
                </a:stretch>
              </p:blipFill>
              <p:spPr>
                <a:xfrm>
                  <a:off x="5969903" y="6101841"/>
                  <a:ext cx="1004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7" name="Ink 186">
                  <a:extLst>
                    <a:ext uri="{FF2B5EF4-FFF2-40B4-BE49-F238E27FC236}">
                      <a16:creationId xmlns:a16="http://schemas.microsoft.com/office/drawing/2014/main" id="{22DFCFB8-418E-CBF4-6930-FD1E909BCE64}"/>
                    </a:ext>
                  </a:extLst>
                </p14:cNvPr>
                <p14:cNvContentPartPr/>
                <p14:nvPr/>
              </p14:nvContentPartPr>
              <p14:xfrm>
                <a:off x="5981063" y="6186081"/>
                <a:ext cx="83520" cy="25920"/>
              </p14:xfrm>
            </p:contentPart>
          </mc:Choice>
          <mc:Fallback>
            <p:pic>
              <p:nvPicPr>
                <p:cNvPr id="187" name="Ink 186">
                  <a:extLst>
                    <a:ext uri="{FF2B5EF4-FFF2-40B4-BE49-F238E27FC236}">
                      <a16:creationId xmlns:a16="http://schemas.microsoft.com/office/drawing/2014/main" id="{22DFCFB8-418E-CBF4-6930-FD1E909BCE64}"/>
                    </a:ext>
                  </a:extLst>
                </p:cNvPr>
                <p:cNvPicPr/>
                <p:nvPr/>
              </p:nvPicPr>
              <p:blipFill>
                <a:blip r:embed="rId29"/>
                <a:stretch>
                  <a:fillRect/>
                </a:stretch>
              </p:blipFill>
              <p:spPr>
                <a:xfrm>
                  <a:off x="5963063" y="6168441"/>
                  <a:ext cx="119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8" name="Ink 187">
                  <a:extLst>
                    <a:ext uri="{FF2B5EF4-FFF2-40B4-BE49-F238E27FC236}">
                      <a16:creationId xmlns:a16="http://schemas.microsoft.com/office/drawing/2014/main" id="{DE2D7A94-987E-8D86-CD0E-9A3E027DE0EA}"/>
                    </a:ext>
                  </a:extLst>
                </p14:cNvPr>
                <p14:cNvContentPartPr/>
                <p14:nvPr/>
              </p14:nvContentPartPr>
              <p14:xfrm>
                <a:off x="6260423" y="6014001"/>
                <a:ext cx="226440" cy="209520"/>
              </p14:xfrm>
            </p:contentPart>
          </mc:Choice>
          <mc:Fallback>
            <p:pic>
              <p:nvPicPr>
                <p:cNvPr id="188" name="Ink 187">
                  <a:extLst>
                    <a:ext uri="{FF2B5EF4-FFF2-40B4-BE49-F238E27FC236}">
                      <a16:creationId xmlns:a16="http://schemas.microsoft.com/office/drawing/2014/main" id="{DE2D7A94-987E-8D86-CD0E-9A3E027DE0EA}"/>
                    </a:ext>
                  </a:extLst>
                </p:cNvPr>
                <p:cNvPicPr/>
                <p:nvPr/>
              </p:nvPicPr>
              <p:blipFill>
                <a:blip r:embed="rId31"/>
                <a:stretch>
                  <a:fillRect/>
                </a:stretch>
              </p:blipFill>
              <p:spPr>
                <a:xfrm>
                  <a:off x="6242423" y="5996361"/>
                  <a:ext cx="2620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9" name="Ink 188">
                  <a:extLst>
                    <a:ext uri="{FF2B5EF4-FFF2-40B4-BE49-F238E27FC236}">
                      <a16:creationId xmlns:a16="http://schemas.microsoft.com/office/drawing/2014/main" id="{60B7ACB7-D4DB-344B-85F7-92FFE0EC2BA5}"/>
                    </a:ext>
                  </a:extLst>
                </p14:cNvPr>
                <p14:cNvContentPartPr/>
                <p14:nvPr/>
              </p14:nvContentPartPr>
              <p14:xfrm>
                <a:off x="6473183" y="6027681"/>
                <a:ext cx="36720" cy="48600"/>
              </p14:xfrm>
            </p:contentPart>
          </mc:Choice>
          <mc:Fallback>
            <p:pic>
              <p:nvPicPr>
                <p:cNvPr id="189" name="Ink 188">
                  <a:extLst>
                    <a:ext uri="{FF2B5EF4-FFF2-40B4-BE49-F238E27FC236}">
                      <a16:creationId xmlns:a16="http://schemas.microsoft.com/office/drawing/2014/main" id="{60B7ACB7-D4DB-344B-85F7-92FFE0EC2BA5}"/>
                    </a:ext>
                  </a:extLst>
                </p:cNvPr>
                <p:cNvPicPr/>
                <p:nvPr/>
              </p:nvPicPr>
              <p:blipFill>
                <a:blip r:embed="rId33"/>
                <a:stretch>
                  <a:fillRect/>
                </a:stretch>
              </p:blipFill>
              <p:spPr>
                <a:xfrm>
                  <a:off x="6455183" y="6009681"/>
                  <a:ext cx="723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0" name="Ink 189">
                  <a:extLst>
                    <a:ext uri="{FF2B5EF4-FFF2-40B4-BE49-F238E27FC236}">
                      <a16:creationId xmlns:a16="http://schemas.microsoft.com/office/drawing/2014/main" id="{26AAC0EA-EF6D-9214-03D7-8C6F283D824B}"/>
                    </a:ext>
                  </a:extLst>
                </p14:cNvPr>
                <p14:cNvContentPartPr/>
                <p14:nvPr/>
              </p14:nvContentPartPr>
              <p14:xfrm>
                <a:off x="6532223" y="6068001"/>
                <a:ext cx="131760" cy="132840"/>
              </p14:xfrm>
            </p:contentPart>
          </mc:Choice>
          <mc:Fallback>
            <p:pic>
              <p:nvPicPr>
                <p:cNvPr id="190" name="Ink 189">
                  <a:extLst>
                    <a:ext uri="{FF2B5EF4-FFF2-40B4-BE49-F238E27FC236}">
                      <a16:creationId xmlns:a16="http://schemas.microsoft.com/office/drawing/2014/main" id="{26AAC0EA-EF6D-9214-03D7-8C6F283D824B}"/>
                    </a:ext>
                  </a:extLst>
                </p:cNvPr>
                <p:cNvPicPr/>
                <p:nvPr/>
              </p:nvPicPr>
              <p:blipFill>
                <a:blip r:embed="rId35"/>
                <a:stretch>
                  <a:fillRect/>
                </a:stretch>
              </p:blipFill>
              <p:spPr>
                <a:xfrm>
                  <a:off x="6514223" y="6050001"/>
                  <a:ext cx="167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1" name="Ink 190">
                  <a:extLst>
                    <a:ext uri="{FF2B5EF4-FFF2-40B4-BE49-F238E27FC236}">
                      <a16:creationId xmlns:a16="http://schemas.microsoft.com/office/drawing/2014/main" id="{F7207204-B3D3-DAA3-DBBD-37837EB8BCBD}"/>
                    </a:ext>
                  </a:extLst>
                </p14:cNvPr>
                <p14:cNvContentPartPr/>
                <p14:nvPr/>
              </p14:nvContentPartPr>
              <p14:xfrm>
                <a:off x="6740663" y="5950281"/>
                <a:ext cx="739080" cy="227160"/>
              </p14:xfrm>
            </p:contentPart>
          </mc:Choice>
          <mc:Fallback>
            <p:pic>
              <p:nvPicPr>
                <p:cNvPr id="191" name="Ink 190">
                  <a:extLst>
                    <a:ext uri="{FF2B5EF4-FFF2-40B4-BE49-F238E27FC236}">
                      <a16:creationId xmlns:a16="http://schemas.microsoft.com/office/drawing/2014/main" id="{F7207204-B3D3-DAA3-DBBD-37837EB8BCBD}"/>
                    </a:ext>
                  </a:extLst>
                </p:cNvPr>
                <p:cNvPicPr/>
                <p:nvPr/>
              </p:nvPicPr>
              <p:blipFill>
                <a:blip r:embed="rId37"/>
                <a:stretch>
                  <a:fillRect/>
                </a:stretch>
              </p:blipFill>
              <p:spPr>
                <a:xfrm>
                  <a:off x="6723023" y="5932281"/>
                  <a:ext cx="7747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 name="Ink 8">
                  <a:extLst>
                    <a:ext uri="{FF2B5EF4-FFF2-40B4-BE49-F238E27FC236}">
                      <a16:creationId xmlns:a16="http://schemas.microsoft.com/office/drawing/2014/main" id="{0683F7EC-7334-0A50-66B1-E778CA372082}"/>
                    </a:ext>
                  </a:extLst>
                </p14:cNvPr>
                <p14:cNvContentPartPr/>
                <p14:nvPr/>
              </p14:nvContentPartPr>
              <p14:xfrm>
                <a:off x="3679583" y="533361"/>
                <a:ext cx="16560" cy="132840"/>
              </p14:xfrm>
            </p:contentPart>
          </mc:Choice>
          <mc:Fallback>
            <p:pic>
              <p:nvPicPr>
                <p:cNvPr id="9" name="Ink 8">
                  <a:extLst>
                    <a:ext uri="{FF2B5EF4-FFF2-40B4-BE49-F238E27FC236}">
                      <a16:creationId xmlns:a16="http://schemas.microsoft.com/office/drawing/2014/main" id="{0683F7EC-7334-0A50-66B1-E778CA372082}"/>
                    </a:ext>
                  </a:extLst>
                </p:cNvPr>
                <p:cNvPicPr/>
                <p:nvPr/>
              </p:nvPicPr>
              <p:blipFill>
                <a:blip r:embed="rId39"/>
                <a:stretch>
                  <a:fillRect/>
                </a:stretch>
              </p:blipFill>
              <p:spPr>
                <a:xfrm>
                  <a:off x="3661943" y="515361"/>
                  <a:ext cx="52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 name="Ink 9">
                  <a:extLst>
                    <a:ext uri="{FF2B5EF4-FFF2-40B4-BE49-F238E27FC236}">
                      <a16:creationId xmlns:a16="http://schemas.microsoft.com/office/drawing/2014/main" id="{E20186DB-28FD-5A72-55B9-848159B4D858}"/>
                    </a:ext>
                  </a:extLst>
                </p14:cNvPr>
                <p14:cNvContentPartPr/>
                <p14:nvPr/>
              </p14:nvContentPartPr>
              <p14:xfrm>
                <a:off x="3565823" y="514281"/>
                <a:ext cx="233280" cy="199080"/>
              </p14:xfrm>
            </p:contentPart>
          </mc:Choice>
          <mc:Fallback>
            <p:pic>
              <p:nvPicPr>
                <p:cNvPr id="10" name="Ink 9">
                  <a:extLst>
                    <a:ext uri="{FF2B5EF4-FFF2-40B4-BE49-F238E27FC236}">
                      <a16:creationId xmlns:a16="http://schemas.microsoft.com/office/drawing/2014/main" id="{E20186DB-28FD-5A72-55B9-848159B4D858}"/>
                    </a:ext>
                  </a:extLst>
                </p:cNvPr>
                <p:cNvPicPr/>
                <p:nvPr/>
              </p:nvPicPr>
              <p:blipFill>
                <a:blip r:embed="rId41"/>
                <a:stretch>
                  <a:fillRect/>
                </a:stretch>
              </p:blipFill>
              <p:spPr>
                <a:xfrm>
                  <a:off x="3548183" y="496281"/>
                  <a:ext cx="268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 name="Ink 10">
                  <a:extLst>
                    <a:ext uri="{FF2B5EF4-FFF2-40B4-BE49-F238E27FC236}">
                      <a16:creationId xmlns:a16="http://schemas.microsoft.com/office/drawing/2014/main" id="{B3EB8FAA-12E7-3106-C5B1-8A1ECC7E1AD6}"/>
                    </a:ext>
                  </a:extLst>
                </p14:cNvPr>
                <p14:cNvContentPartPr/>
                <p14:nvPr/>
              </p14:nvContentPartPr>
              <p14:xfrm>
                <a:off x="3881183" y="487281"/>
                <a:ext cx="102600" cy="128160"/>
              </p14:xfrm>
            </p:contentPart>
          </mc:Choice>
          <mc:Fallback>
            <p:pic>
              <p:nvPicPr>
                <p:cNvPr id="11" name="Ink 10">
                  <a:extLst>
                    <a:ext uri="{FF2B5EF4-FFF2-40B4-BE49-F238E27FC236}">
                      <a16:creationId xmlns:a16="http://schemas.microsoft.com/office/drawing/2014/main" id="{B3EB8FAA-12E7-3106-C5B1-8A1ECC7E1AD6}"/>
                    </a:ext>
                  </a:extLst>
                </p:cNvPr>
                <p:cNvPicPr/>
                <p:nvPr/>
              </p:nvPicPr>
              <p:blipFill>
                <a:blip r:embed="rId43"/>
                <a:stretch>
                  <a:fillRect/>
                </a:stretch>
              </p:blipFill>
              <p:spPr>
                <a:xfrm>
                  <a:off x="3863183" y="469641"/>
                  <a:ext cx="1382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 name="Ink 11">
                  <a:extLst>
                    <a:ext uri="{FF2B5EF4-FFF2-40B4-BE49-F238E27FC236}">
                      <a16:creationId xmlns:a16="http://schemas.microsoft.com/office/drawing/2014/main" id="{9E3E0274-7254-FA9F-9111-C2A18BEE4E29}"/>
                    </a:ext>
                  </a:extLst>
                </p14:cNvPr>
                <p14:cNvContentPartPr/>
                <p14:nvPr/>
              </p14:nvContentPartPr>
              <p14:xfrm>
                <a:off x="4065503" y="455601"/>
                <a:ext cx="301680" cy="142200"/>
              </p14:xfrm>
            </p:contentPart>
          </mc:Choice>
          <mc:Fallback>
            <p:pic>
              <p:nvPicPr>
                <p:cNvPr id="12" name="Ink 11">
                  <a:extLst>
                    <a:ext uri="{FF2B5EF4-FFF2-40B4-BE49-F238E27FC236}">
                      <a16:creationId xmlns:a16="http://schemas.microsoft.com/office/drawing/2014/main" id="{9E3E0274-7254-FA9F-9111-C2A18BEE4E29}"/>
                    </a:ext>
                  </a:extLst>
                </p:cNvPr>
                <p:cNvPicPr/>
                <p:nvPr/>
              </p:nvPicPr>
              <p:blipFill>
                <a:blip r:embed="rId45"/>
                <a:stretch>
                  <a:fillRect/>
                </a:stretch>
              </p:blipFill>
              <p:spPr>
                <a:xfrm>
                  <a:off x="4047863" y="437961"/>
                  <a:ext cx="337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 name="Ink 12">
                  <a:extLst>
                    <a:ext uri="{FF2B5EF4-FFF2-40B4-BE49-F238E27FC236}">
                      <a16:creationId xmlns:a16="http://schemas.microsoft.com/office/drawing/2014/main" id="{061B78B1-402B-1ACF-2FDE-66F43301A472}"/>
                    </a:ext>
                  </a:extLst>
                </p14:cNvPr>
                <p14:cNvContentPartPr/>
                <p14:nvPr/>
              </p14:nvContentPartPr>
              <p14:xfrm>
                <a:off x="4412543" y="337881"/>
                <a:ext cx="240840" cy="217080"/>
              </p14:xfrm>
            </p:contentPart>
          </mc:Choice>
          <mc:Fallback>
            <p:pic>
              <p:nvPicPr>
                <p:cNvPr id="13" name="Ink 12">
                  <a:extLst>
                    <a:ext uri="{FF2B5EF4-FFF2-40B4-BE49-F238E27FC236}">
                      <a16:creationId xmlns:a16="http://schemas.microsoft.com/office/drawing/2014/main" id="{061B78B1-402B-1ACF-2FDE-66F43301A472}"/>
                    </a:ext>
                  </a:extLst>
                </p:cNvPr>
                <p:cNvPicPr/>
                <p:nvPr/>
              </p:nvPicPr>
              <p:blipFill>
                <a:blip r:embed="rId47"/>
                <a:stretch>
                  <a:fillRect/>
                </a:stretch>
              </p:blipFill>
              <p:spPr>
                <a:xfrm>
                  <a:off x="4394903" y="319881"/>
                  <a:ext cx="2764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 name="Ink 13">
                  <a:extLst>
                    <a:ext uri="{FF2B5EF4-FFF2-40B4-BE49-F238E27FC236}">
                      <a16:creationId xmlns:a16="http://schemas.microsoft.com/office/drawing/2014/main" id="{09AF9A4B-24BF-281E-4348-1667AD6326A4}"/>
                    </a:ext>
                  </a:extLst>
                </p14:cNvPr>
                <p14:cNvContentPartPr/>
                <p14:nvPr/>
              </p14:nvContentPartPr>
              <p14:xfrm>
                <a:off x="4695143" y="302961"/>
                <a:ext cx="118800" cy="185040"/>
              </p14:xfrm>
            </p:contentPart>
          </mc:Choice>
          <mc:Fallback>
            <p:pic>
              <p:nvPicPr>
                <p:cNvPr id="14" name="Ink 13">
                  <a:extLst>
                    <a:ext uri="{FF2B5EF4-FFF2-40B4-BE49-F238E27FC236}">
                      <a16:creationId xmlns:a16="http://schemas.microsoft.com/office/drawing/2014/main" id="{09AF9A4B-24BF-281E-4348-1667AD6326A4}"/>
                    </a:ext>
                  </a:extLst>
                </p:cNvPr>
                <p:cNvPicPr/>
                <p:nvPr/>
              </p:nvPicPr>
              <p:blipFill>
                <a:blip r:embed="rId49"/>
                <a:stretch>
                  <a:fillRect/>
                </a:stretch>
              </p:blipFill>
              <p:spPr>
                <a:xfrm>
                  <a:off x="4677143" y="285321"/>
                  <a:ext cx="154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 name="Ink 14">
                  <a:extLst>
                    <a:ext uri="{FF2B5EF4-FFF2-40B4-BE49-F238E27FC236}">
                      <a16:creationId xmlns:a16="http://schemas.microsoft.com/office/drawing/2014/main" id="{56195042-2A9F-1688-34F8-008C25752F4D}"/>
                    </a:ext>
                  </a:extLst>
                </p14:cNvPr>
                <p14:cNvContentPartPr/>
                <p14:nvPr/>
              </p14:nvContentPartPr>
              <p14:xfrm>
                <a:off x="4862903" y="286041"/>
                <a:ext cx="240120" cy="205920"/>
              </p14:xfrm>
            </p:contentPart>
          </mc:Choice>
          <mc:Fallback>
            <p:pic>
              <p:nvPicPr>
                <p:cNvPr id="15" name="Ink 14">
                  <a:extLst>
                    <a:ext uri="{FF2B5EF4-FFF2-40B4-BE49-F238E27FC236}">
                      <a16:creationId xmlns:a16="http://schemas.microsoft.com/office/drawing/2014/main" id="{56195042-2A9F-1688-34F8-008C25752F4D}"/>
                    </a:ext>
                  </a:extLst>
                </p:cNvPr>
                <p:cNvPicPr/>
                <p:nvPr/>
              </p:nvPicPr>
              <p:blipFill>
                <a:blip r:embed="rId51"/>
                <a:stretch>
                  <a:fillRect/>
                </a:stretch>
              </p:blipFill>
              <p:spPr>
                <a:xfrm>
                  <a:off x="4844903" y="268401"/>
                  <a:ext cx="2757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 name="Ink 17">
                  <a:extLst>
                    <a:ext uri="{FF2B5EF4-FFF2-40B4-BE49-F238E27FC236}">
                      <a16:creationId xmlns:a16="http://schemas.microsoft.com/office/drawing/2014/main" id="{F494DE75-11BE-B1E0-465A-43155B1B01AF}"/>
                    </a:ext>
                  </a:extLst>
                </p14:cNvPr>
                <p14:cNvContentPartPr/>
                <p14:nvPr/>
              </p14:nvContentPartPr>
              <p14:xfrm>
                <a:off x="2958143" y="1376841"/>
                <a:ext cx="1782360" cy="2149920"/>
              </p14:xfrm>
            </p:contentPart>
          </mc:Choice>
          <mc:Fallback>
            <p:pic>
              <p:nvPicPr>
                <p:cNvPr id="18" name="Ink 17">
                  <a:extLst>
                    <a:ext uri="{FF2B5EF4-FFF2-40B4-BE49-F238E27FC236}">
                      <a16:creationId xmlns:a16="http://schemas.microsoft.com/office/drawing/2014/main" id="{F494DE75-11BE-B1E0-465A-43155B1B01AF}"/>
                    </a:ext>
                  </a:extLst>
                </p:cNvPr>
                <p:cNvPicPr/>
                <p:nvPr/>
              </p:nvPicPr>
              <p:blipFill>
                <a:blip r:embed="rId53"/>
                <a:stretch>
                  <a:fillRect/>
                </a:stretch>
              </p:blipFill>
              <p:spPr>
                <a:xfrm>
                  <a:off x="2940503" y="1359201"/>
                  <a:ext cx="1818000" cy="2185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 name="Ink 18">
                  <a:extLst>
                    <a:ext uri="{FF2B5EF4-FFF2-40B4-BE49-F238E27FC236}">
                      <a16:creationId xmlns:a16="http://schemas.microsoft.com/office/drawing/2014/main" id="{5969DE74-F5F9-70D3-D714-E098FBAE68B8}"/>
                    </a:ext>
                  </a:extLst>
                </p14:cNvPr>
                <p14:cNvContentPartPr/>
                <p14:nvPr/>
              </p14:nvContentPartPr>
              <p14:xfrm>
                <a:off x="4570943" y="3464121"/>
                <a:ext cx="108360" cy="81360"/>
              </p14:xfrm>
            </p:contentPart>
          </mc:Choice>
          <mc:Fallback>
            <p:pic>
              <p:nvPicPr>
                <p:cNvPr id="19" name="Ink 18">
                  <a:extLst>
                    <a:ext uri="{FF2B5EF4-FFF2-40B4-BE49-F238E27FC236}">
                      <a16:creationId xmlns:a16="http://schemas.microsoft.com/office/drawing/2014/main" id="{5969DE74-F5F9-70D3-D714-E098FBAE68B8}"/>
                    </a:ext>
                  </a:extLst>
                </p:cNvPr>
                <p:cNvPicPr/>
                <p:nvPr/>
              </p:nvPicPr>
              <p:blipFill>
                <a:blip r:embed="rId55"/>
                <a:stretch>
                  <a:fillRect/>
                </a:stretch>
              </p:blipFill>
              <p:spPr>
                <a:xfrm>
                  <a:off x="4552943" y="3446121"/>
                  <a:ext cx="1440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 name="Ink 19">
                  <a:extLst>
                    <a:ext uri="{FF2B5EF4-FFF2-40B4-BE49-F238E27FC236}">
                      <a16:creationId xmlns:a16="http://schemas.microsoft.com/office/drawing/2014/main" id="{42A69D95-2ECF-5B62-7914-AE7D198A30E5}"/>
                    </a:ext>
                  </a:extLst>
                </p14:cNvPr>
                <p14:cNvContentPartPr/>
                <p14:nvPr/>
              </p14:nvContentPartPr>
              <p14:xfrm>
                <a:off x="4696943" y="3476001"/>
                <a:ext cx="163800" cy="133560"/>
              </p14:xfrm>
            </p:contentPart>
          </mc:Choice>
          <mc:Fallback>
            <p:pic>
              <p:nvPicPr>
                <p:cNvPr id="20" name="Ink 19">
                  <a:extLst>
                    <a:ext uri="{FF2B5EF4-FFF2-40B4-BE49-F238E27FC236}">
                      <a16:creationId xmlns:a16="http://schemas.microsoft.com/office/drawing/2014/main" id="{42A69D95-2ECF-5B62-7914-AE7D198A30E5}"/>
                    </a:ext>
                  </a:extLst>
                </p:cNvPr>
                <p:cNvPicPr/>
                <p:nvPr/>
              </p:nvPicPr>
              <p:blipFill>
                <a:blip r:embed="rId57"/>
                <a:stretch>
                  <a:fillRect/>
                </a:stretch>
              </p:blipFill>
              <p:spPr>
                <a:xfrm>
                  <a:off x="4679303" y="3458001"/>
                  <a:ext cx="1994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1" name="Ink 20">
                  <a:extLst>
                    <a:ext uri="{FF2B5EF4-FFF2-40B4-BE49-F238E27FC236}">
                      <a16:creationId xmlns:a16="http://schemas.microsoft.com/office/drawing/2014/main" id="{1C5428C7-42A2-B192-B218-9F715DC3600D}"/>
                    </a:ext>
                  </a:extLst>
                </p14:cNvPr>
                <p14:cNvContentPartPr/>
                <p14:nvPr/>
              </p14:nvContentPartPr>
              <p14:xfrm>
                <a:off x="3540623" y="3661401"/>
                <a:ext cx="4539240" cy="1680840"/>
              </p14:xfrm>
            </p:contentPart>
          </mc:Choice>
          <mc:Fallback>
            <p:pic>
              <p:nvPicPr>
                <p:cNvPr id="21" name="Ink 20">
                  <a:extLst>
                    <a:ext uri="{FF2B5EF4-FFF2-40B4-BE49-F238E27FC236}">
                      <a16:creationId xmlns:a16="http://schemas.microsoft.com/office/drawing/2014/main" id="{1C5428C7-42A2-B192-B218-9F715DC3600D}"/>
                    </a:ext>
                  </a:extLst>
                </p:cNvPr>
                <p:cNvPicPr/>
                <p:nvPr/>
              </p:nvPicPr>
              <p:blipFill>
                <a:blip r:embed="rId59"/>
                <a:stretch>
                  <a:fillRect/>
                </a:stretch>
              </p:blipFill>
              <p:spPr>
                <a:xfrm>
                  <a:off x="3522983" y="3643761"/>
                  <a:ext cx="4574880" cy="1716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2" name="Ink 21">
                  <a:extLst>
                    <a:ext uri="{FF2B5EF4-FFF2-40B4-BE49-F238E27FC236}">
                      <a16:creationId xmlns:a16="http://schemas.microsoft.com/office/drawing/2014/main" id="{2047B74D-138A-8A91-9810-BDC6605F07B0}"/>
                    </a:ext>
                  </a:extLst>
                </p14:cNvPr>
                <p14:cNvContentPartPr/>
                <p14:nvPr/>
              </p14:nvContentPartPr>
              <p14:xfrm>
                <a:off x="3152903" y="3408681"/>
                <a:ext cx="309600" cy="244800"/>
              </p14:xfrm>
            </p:contentPart>
          </mc:Choice>
          <mc:Fallback>
            <p:pic>
              <p:nvPicPr>
                <p:cNvPr id="22" name="Ink 21">
                  <a:extLst>
                    <a:ext uri="{FF2B5EF4-FFF2-40B4-BE49-F238E27FC236}">
                      <a16:creationId xmlns:a16="http://schemas.microsoft.com/office/drawing/2014/main" id="{2047B74D-138A-8A91-9810-BDC6605F07B0}"/>
                    </a:ext>
                  </a:extLst>
                </p:cNvPr>
                <p:cNvPicPr/>
                <p:nvPr/>
              </p:nvPicPr>
              <p:blipFill>
                <a:blip r:embed="rId61"/>
                <a:stretch>
                  <a:fillRect/>
                </a:stretch>
              </p:blipFill>
              <p:spPr>
                <a:xfrm>
                  <a:off x="3134903" y="3391041"/>
                  <a:ext cx="3452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 name="Ink 22">
                  <a:extLst>
                    <a:ext uri="{FF2B5EF4-FFF2-40B4-BE49-F238E27FC236}">
                      <a16:creationId xmlns:a16="http://schemas.microsoft.com/office/drawing/2014/main" id="{571030A2-CB81-AA4F-6C61-DC376DA1D65F}"/>
                    </a:ext>
                  </a:extLst>
                </p14:cNvPr>
                <p14:cNvContentPartPr/>
                <p14:nvPr/>
              </p14:nvContentPartPr>
              <p14:xfrm>
                <a:off x="3450263" y="3295641"/>
                <a:ext cx="240840" cy="245880"/>
              </p14:xfrm>
            </p:contentPart>
          </mc:Choice>
          <mc:Fallback>
            <p:pic>
              <p:nvPicPr>
                <p:cNvPr id="23" name="Ink 22">
                  <a:extLst>
                    <a:ext uri="{FF2B5EF4-FFF2-40B4-BE49-F238E27FC236}">
                      <a16:creationId xmlns:a16="http://schemas.microsoft.com/office/drawing/2014/main" id="{571030A2-CB81-AA4F-6C61-DC376DA1D65F}"/>
                    </a:ext>
                  </a:extLst>
                </p:cNvPr>
                <p:cNvPicPr/>
                <p:nvPr/>
              </p:nvPicPr>
              <p:blipFill>
                <a:blip r:embed="rId63"/>
                <a:stretch>
                  <a:fillRect/>
                </a:stretch>
              </p:blipFill>
              <p:spPr>
                <a:xfrm>
                  <a:off x="3432623" y="3277641"/>
                  <a:ext cx="2764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4" name="Ink 23">
                  <a:extLst>
                    <a:ext uri="{FF2B5EF4-FFF2-40B4-BE49-F238E27FC236}">
                      <a16:creationId xmlns:a16="http://schemas.microsoft.com/office/drawing/2014/main" id="{35BA6742-2E66-5F12-F3C2-2821B3329B84}"/>
                    </a:ext>
                  </a:extLst>
                </p14:cNvPr>
                <p14:cNvContentPartPr/>
                <p14:nvPr/>
              </p14:nvContentPartPr>
              <p14:xfrm>
                <a:off x="3783983" y="3281961"/>
                <a:ext cx="142560" cy="171720"/>
              </p14:xfrm>
            </p:contentPart>
          </mc:Choice>
          <mc:Fallback>
            <p:pic>
              <p:nvPicPr>
                <p:cNvPr id="24" name="Ink 23">
                  <a:extLst>
                    <a:ext uri="{FF2B5EF4-FFF2-40B4-BE49-F238E27FC236}">
                      <a16:creationId xmlns:a16="http://schemas.microsoft.com/office/drawing/2014/main" id="{35BA6742-2E66-5F12-F3C2-2821B3329B84}"/>
                    </a:ext>
                  </a:extLst>
                </p:cNvPr>
                <p:cNvPicPr/>
                <p:nvPr/>
              </p:nvPicPr>
              <p:blipFill>
                <a:blip r:embed="rId65"/>
                <a:stretch>
                  <a:fillRect/>
                </a:stretch>
              </p:blipFill>
              <p:spPr>
                <a:xfrm>
                  <a:off x="3765983" y="3264321"/>
                  <a:ext cx="1782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 name="Ink 24">
                  <a:extLst>
                    <a:ext uri="{FF2B5EF4-FFF2-40B4-BE49-F238E27FC236}">
                      <a16:creationId xmlns:a16="http://schemas.microsoft.com/office/drawing/2014/main" id="{D66DD385-C0D1-E560-EF5D-DDF9966F5907}"/>
                    </a:ext>
                  </a:extLst>
                </p14:cNvPr>
                <p14:cNvContentPartPr/>
                <p14:nvPr/>
              </p14:nvContentPartPr>
              <p14:xfrm>
                <a:off x="4022663" y="3196641"/>
                <a:ext cx="75600" cy="232920"/>
              </p14:xfrm>
            </p:contentPart>
          </mc:Choice>
          <mc:Fallback>
            <p:pic>
              <p:nvPicPr>
                <p:cNvPr id="25" name="Ink 24">
                  <a:extLst>
                    <a:ext uri="{FF2B5EF4-FFF2-40B4-BE49-F238E27FC236}">
                      <a16:creationId xmlns:a16="http://schemas.microsoft.com/office/drawing/2014/main" id="{D66DD385-C0D1-E560-EF5D-DDF9966F5907}"/>
                    </a:ext>
                  </a:extLst>
                </p:cNvPr>
                <p:cNvPicPr/>
                <p:nvPr/>
              </p:nvPicPr>
              <p:blipFill>
                <a:blip r:embed="rId67"/>
                <a:stretch>
                  <a:fillRect/>
                </a:stretch>
              </p:blipFill>
              <p:spPr>
                <a:xfrm>
                  <a:off x="4004663" y="3178641"/>
                  <a:ext cx="1112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6" name="Ink 25">
                  <a:extLst>
                    <a:ext uri="{FF2B5EF4-FFF2-40B4-BE49-F238E27FC236}">
                      <a16:creationId xmlns:a16="http://schemas.microsoft.com/office/drawing/2014/main" id="{9CD188AF-3C5A-104F-0BA7-6DC5ACD8A66C}"/>
                    </a:ext>
                  </a:extLst>
                </p14:cNvPr>
                <p14:cNvContentPartPr/>
                <p14:nvPr/>
              </p14:nvContentPartPr>
              <p14:xfrm>
                <a:off x="4233983" y="3113121"/>
                <a:ext cx="41040" cy="281880"/>
              </p14:xfrm>
            </p:contentPart>
          </mc:Choice>
          <mc:Fallback>
            <p:pic>
              <p:nvPicPr>
                <p:cNvPr id="26" name="Ink 25">
                  <a:extLst>
                    <a:ext uri="{FF2B5EF4-FFF2-40B4-BE49-F238E27FC236}">
                      <a16:creationId xmlns:a16="http://schemas.microsoft.com/office/drawing/2014/main" id="{9CD188AF-3C5A-104F-0BA7-6DC5ACD8A66C}"/>
                    </a:ext>
                  </a:extLst>
                </p:cNvPr>
                <p:cNvPicPr/>
                <p:nvPr/>
              </p:nvPicPr>
              <p:blipFill>
                <a:blip r:embed="rId69"/>
                <a:stretch>
                  <a:fillRect/>
                </a:stretch>
              </p:blipFill>
              <p:spPr>
                <a:xfrm>
                  <a:off x="4216343" y="3095481"/>
                  <a:ext cx="766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8" name="Ink 27">
                  <a:extLst>
                    <a:ext uri="{FF2B5EF4-FFF2-40B4-BE49-F238E27FC236}">
                      <a16:creationId xmlns:a16="http://schemas.microsoft.com/office/drawing/2014/main" id="{271F8701-D9DC-6292-9578-B56DEFA82219}"/>
                    </a:ext>
                  </a:extLst>
                </p14:cNvPr>
                <p14:cNvContentPartPr/>
                <p14:nvPr/>
              </p14:nvContentPartPr>
              <p14:xfrm>
                <a:off x="4627823" y="3526401"/>
                <a:ext cx="112320" cy="85320"/>
              </p14:xfrm>
            </p:contentPart>
          </mc:Choice>
          <mc:Fallback>
            <p:pic>
              <p:nvPicPr>
                <p:cNvPr id="28" name="Ink 27">
                  <a:extLst>
                    <a:ext uri="{FF2B5EF4-FFF2-40B4-BE49-F238E27FC236}">
                      <a16:creationId xmlns:a16="http://schemas.microsoft.com/office/drawing/2014/main" id="{271F8701-D9DC-6292-9578-B56DEFA82219}"/>
                    </a:ext>
                  </a:extLst>
                </p:cNvPr>
                <p:cNvPicPr/>
                <p:nvPr/>
              </p:nvPicPr>
              <p:blipFill>
                <a:blip r:embed="rId71"/>
                <a:stretch>
                  <a:fillRect/>
                </a:stretch>
              </p:blipFill>
              <p:spPr>
                <a:xfrm>
                  <a:off x="4609823" y="3508401"/>
                  <a:ext cx="1479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5" name="Ink 34">
                  <a:extLst>
                    <a:ext uri="{FF2B5EF4-FFF2-40B4-BE49-F238E27FC236}">
                      <a16:creationId xmlns:a16="http://schemas.microsoft.com/office/drawing/2014/main" id="{5270646F-6A6B-E47F-F262-9D7899DA0EC7}"/>
                    </a:ext>
                  </a:extLst>
                </p14:cNvPr>
                <p14:cNvContentPartPr/>
                <p14:nvPr/>
              </p14:nvContentPartPr>
              <p14:xfrm>
                <a:off x="6557783" y="292161"/>
                <a:ext cx="393480" cy="273960"/>
              </p14:xfrm>
            </p:contentPart>
          </mc:Choice>
          <mc:Fallback>
            <p:pic>
              <p:nvPicPr>
                <p:cNvPr id="35" name="Ink 34">
                  <a:extLst>
                    <a:ext uri="{FF2B5EF4-FFF2-40B4-BE49-F238E27FC236}">
                      <a16:creationId xmlns:a16="http://schemas.microsoft.com/office/drawing/2014/main" id="{5270646F-6A6B-E47F-F262-9D7899DA0EC7}"/>
                    </a:ext>
                  </a:extLst>
                </p:cNvPr>
                <p:cNvPicPr/>
                <p:nvPr/>
              </p:nvPicPr>
              <p:blipFill>
                <a:blip r:embed="rId73"/>
                <a:stretch>
                  <a:fillRect/>
                </a:stretch>
              </p:blipFill>
              <p:spPr>
                <a:xfrm>
                  <a:off x="6540143" y="274521"/>
                  <a:ext cx="42912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 name="Ink 35">
                  <a:extLst>
                    <a:ext uri="{FF2B5EF4-FFF2-40B4-BE49-F238E27FC236}">
                      <a16:creationId xmlns:a16="http://schemas.microsoft.com/office/drawing/2014/main" id="{8E4CDB37-0662-D510-C539-FE171ADC0490}"/>
                    </a:ext>
                  </a:extLst>
                </p14:cNvPr>
                <p14:cNvContentPartPr/>
                <p14:nvPr/>
              </p14:nvContentPartPr>
              <p14:xfrm>
                <a:off x="6615383" y="583401"/>
                <a:ext cx="342360" cy="344520"/>
              </p14:xfrm>
            </p:contentPart>
          </mc:Choice>
          <mc:Fallback>
            <p:pic>
              <p:nvPicPr>
                <p:cNvPr id="36" name="Ink 35">
                  <a:extLst>
                    <a:ext uri="{FF2B5EF4-FFF2-40B4-BE49-F238E27FC236}">
                      <a16:creationId xmlns:a16="http://schemas.microsoft.com/office/drawing/2014/main" id="{8E4CDB37-0662-D510-C539-FE171ADC0490}"/>
                    </a:ext>
                  </a:extLst>
                </p:cNvPr>
                <p:cNvPicPr/>
                <p:nvPr/>
              </p:nvPicPr>
              <p:blipFill>
                <a:blip r:embed="rId75"/>
                <a:stretch>
                  <a:fillRect/>
                </a:stretch>
              </p:blipFill>
              <p:spPr>
                <a:xfrm>
                  <a:off x="6597743" y="565761"/>
                  <a:ext cx="3780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7" name="Ink 36">
                  <a:extLst>
                    <a:ext uri="{FF2B5EF4-FFF2-40B4-BE49-F238E27FC236}">
                      <a16:creationId xmlns:a16="http://schemas.microsoft.com/office/drawing/2014/main" id="{824B9B62-2FBF-A419-0E73-BBCABAA43E62}"/>
                    </a:ext>
                  </a:extLst>
                </p14:cNvPr>
                <p14:cNvContentPartPr/>
                <p14:nvPr/>
              </p14:nvContentPartPr>
              <p14:xfrm>
                <a:off x="6694583" y="457761"/>
                <a:ext cx="138240" cy="44640"/>
              </p14:xfrm>
            </p:contentPart>
          </mc:Choice>
          <mc:Fallback>
            <p:pic>
              <p:nvPicPr>
                <p:cNvPr id="37" name="Ink 36">
                  <a:extLst>
                    <a:ext uri="{FF2B5EF4-FFF2-40B4-BE49-F238E27FC236}">
                      <a16:creationId xmlns:a16="http://schemas.microsoft.com/office/drawing/2014/main" id="{824B9B62-2FBF-A419-0E73-BBCABAA43E62}"/>
                    </a:ext>
                  </a:extLst>
                </p:cNvPr>
                <p:cNvPicPr/>
                <p:nvPr/>
              </p:nvPicPr>
              <p:blipFill>
                <a:blip r:embed="rId77"/>
                <a:stretch>
                  <a:fillRect/>
                </a:stretch>
              </p:blipFill>
              <p:spPr>
                <a:xfrm>
                  <a:off x="6676943" y="439761"/>
                  <a:ext cx="173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 name="Ink 37">
                  <a:extLst>
                    <a:ext uri="{FF2B5EF4-FFF2-40B4-BE49-F238E27FC236}">
                      <a16:creationId xmlns:a16="http://schemas.microsoft.com/office/drawing/2014/main" id="{35C08023-1208-9A64-A755-867A701FBFE8}"/>
                    </a:ext>
                  </a:extLst>
                </p14:cNvPr>
                <p14:cNvContentPartPr/>
                <p14:nvPr/>
              </p14:nvContentPartPr>
              <p14:xfrm>
                <a:off x="6672983" y="385041"/>
                <a:ext cx="17640" cy="21600"/>
              </p14:xfrm>
            </p:contentPart>
          </mc:Choice>
          <mc:Fallback>
            <p:pic>
              <p:nvPicPr>
                <p:cNvPr id="38" name="Ink 37">
                  <a:extLst>
                    <a:ext uri="{FF2B5EF4-FFF2-40B4-BE49-F238E27FC236}">
                      <a16:creationId xmlns:a16="http://schemas.microsoft.com/office/drawing/2014/main" id="{35C08023-1208-9A64-A755-867A701FBFE8}"/>
                    </a:ext>
                  </a:extLst>
                </p:cNvPr>
                <p:cNvPicPr/>
                <p:nvPr/>
              </p:nvPicPr>
              <p:blipFill>
                <a:blip r:embed="rId79"/>
                <a:stretch>
                  <a:fillRect/>
                </a:stretch>
              </p:blipFill>
              <p:spPr>
                <a:xfrm>
                  <a:off x="6654983" y="367041"/>
                  <a:ext cx="53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9" name="Ink 38">
                  <a:extLst>
                    <a:ext uri="{FF2B5EF4-FFF2-40B4-BE49-F238E27FC236}">
                      <a16:creationId xmlns:a16="http://schemas.microsoft.com/office/drawing/2014/main" id="{129A0CFF-27EF-62E5-9F58-8E796D6DAC99}"/>
                    </a:ext>
                  </a:extLst>
                </p14:cNvPr>
                <p14:cNvContentPartPr/>
                <p14:nvPr/>
              </p14:nvContentPartPr>
              <p14:xfrm>
                <a:off x="6809783" y="412401"/>
                <a:ext cx="10440" cy="9000"/>
              </p14:xfrm>
            </p:contentPart>
          </mc:Choice>
          <mc:Fallback>
            <p:pic>
              <p:nvPicPr>
                <p:cNvPr id="39" name="Ink 38">
                  <a:extLst>
                    <a:ext uri="{FF2B5EF4-FFF2-40B4-BE49-F238E27FC236}">
                      <a16:creationId xmlns:a16="http://schemas.microsoft.com/office/drawing/2014/main" id="{129A0CFF-27EF-62E5-9F58-8E796D6DAC99}"/>
                    </a:ext>
                  </a:extLst>
                </p:cNvPr>
                <p:cNvPicPr/>
                <p:nvPr/>
              </p:nvPicPr>
              <p:blipFill>
                <a:blip r:embed="rId81"/>
                <a:stretch>
                  <a:fillRect/>
                </a:stretch>
              </p:blipFill>
              <p:spPr>
                <a:xfrm>
                  <a:off x="6792143" y="394401"/>
                  <a:ext cx="460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0" name="Ink 39">
                  <a:extLst>
                    <a:ext uri="{FF2B5EF4-FFF2-40B4-BE49-F238E27FC236}">
                      <a16:creationId xmlns:a16="http://schemas.microsoft.com/office/drawing/2014/main" id="{53CBDDA6-CD4B-3923-2C77-7334B9FFC1E0}"/>
                    </a:ext>
                  </a:extLst>
                </p14:cNvPr>
                <p14:cNvContentPartPr/>
                <p14:nvPr/>
              </p14:nvContentPartPr>
              <p14:xfrm>
                <a:off x="7414943" y="395121"/>
                <a:ext cx="191520" cy="298440"/>
              </p14:xfrm>
            </p:contentPart>
          </mc:Choice>
          <mc:Fallback>
            <p:pic>
              <p:nvPicPr>
                <p:cNvPr id="40" name="Ink 39">
                  <a:extLst>
                    <a:ext uri="{FF2B5EF4-FFF2-40B4-BE49-F238E27FC236}">
                      <a16:creationId xmlns:a16="http://schemas.microsoft.com/office/drawing/2014/main" id="{53CBDDA6-CD4B-3923-2C77-7334B9FFC1E0}"/>
                    </a:ext>
                  </a:extLst>
                </p:cNvPr>
                <p:cNvPicPr/>
                <p:nvPr/>
              </p:nvPicPr>
              <p:blipFill>
                <a:blip r:embed="rId83"/>
                <a:stretch>
                  <a:fillRect/>
                </a:stretch>
              </p:blipFill>
              <p:spPr>
                <a:xfrm>
                  <a:off x="7396943" y="377121"/>
                  <a:ext cx="22716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1" name="Ink 40">
                  <a:extLst>
                    <a:ext uri="{FF2B5EF4-FFF2-40B4-BE49-F238E27FC236}">
                      <a16:creationId xmlns:a16="http://schemas.microsoft.com/office/drawing/2014/main" id="{49D47631-2DEB-28AE-D2AB-1885902C4D85}"/>
                    </a:ext>
                  </a:extLst>
                </p14:cNvPr>
                <p14:cNvContentPartPr/>
                <p14:nvPr/>
              </p14:nvContentPartPr>
              <p14:xfrm>
                <a:off x="7600343" y="527961"/>
                <a:ext cx="92520" cy="137880"/>
              </p14:xfrm>
            </p:contentPart>
          </mc:Choice>
          <mc:Fallback>
            <p:pic>
              <p:nvPicPr>
                <p:cNvPr id="41" name="Ink 40">
                  <a:extLst>
                    <a:ext uri="{FF2B5EF4-FFF2-40B4-BE49-F238E27FC236}">
                      <a16:creationId xmlns:a16="http://schemas.microsoft.com/office/drawing/2014/main" id="{49D47631-2DEB-28AE-D2AB-1885902C4D85}"/>
                    </a:ext>
                  </a:extLst>
                </p:cNvPr>
                <p:cNvPicPr/>
                <p:nvPr/>
              </p:nvPicPr>
              <p:blipFill>
                <a:blip r:embed="rId85"/>
                <a:stretch>
                  <a:fillRect/>
                </a:stretch>
              </p:blipFill>
              <p:spPr>
                <a:xfrm>
                  <a:off x="7582703" y="510321"/>
                  <a:ext cx="1281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2" name="Ink 41">
                  <a:extLst>
                    <a:ext uri="{FF2B5EF4-FFF2-40B4-BE49-F238E27FC236}">
                      <a16:creationId xmlns:a16="http://schemas.microsoft.com/office/drawing/2014/main" id="{2E2E4CBE-3946-592A-A218-DD6F7EF3E546}"/>
                    </a:ext>
                  </a:extLst>
                </p14:cNvPr>
                <p14:cNvContentPartPr/>
                <p14:nvPr/>
              </p14:nvContentPartPr>
              <p14:xfrm>
                <a:off x="7719863" y="460641"/>
                <a:ext cx="175320" cy="185760"/>
              </p14:xfrm>
            </p:contentPart>
          </mc:Choice>
          <mc:Fallback>
            <p:pic>
              <p:nvPicPr>
                <p:cNvPr id="42" name="Ink 41">
                  <a:extLst>
                    <a:ext uri="{FF2B5EF4-FFF2-40B4-BE49-F238E27FC236}">
                      <a16:creationId xmlns:a16="http://schemas.microsoft.com/office/drawing/2014/main" id="{2E2E4CBE-3946-592A-A218-DD6F7EF3E546}"/>
                    </a:ext>
                  </a:extLst>
                </p:cNvPr>
                <p:cNvPicPr/>
                <p:nvPr/>
              </p:nvPicPr>
              <p:blipFill>
                <a:blip r:embed="rId87"/>
                <a:stretch>
                  <a:fillRect/>
                </a:stretch>
              </p:blipFill>
              <p:spPr>
                <a:xfrm>
                  <a:off x="7701863" y="442641"/>
                  <a:ext cx="2109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3" name="Ink 42">
                  <a:extLst>
                    <a:ext uri="{FF2B5EF4-FFF2-40B4-BE49-F238E27FC236}">
                      <a16:creationId xmlns:a16="http://schemas.microsoft.com/office/drawing/2014/main" id="{C7097AA0-8D6C-11C8-25D4-2E8240ECB30C}"/>
                    </a:ext>
                  </a:extLst>
                </p14:cNvPr>
                <p14:cNvContentPartPr/>
                <p14:nvPr/>
              </p14:nvContentPartPr>
              <p14:xfrm>
                <a:off x="7897703" y="516441"/>
                <a:ext cx="80280" cy="116280"/>
              </p14:xfrm>
            </p:contentPart>
          </mc:Choice>
          <mc:Fallback>
            <p:pic>
              <p:nvPicPr>
                <p:cNvPr id="43" name="Ink 42">
                  <a:extLst>
                    <a:ext uri="{FF2B5EF4-FFF2-40B4-BE49-F238E27FC236}">
                      <a16:creationId xmlns:a16="http://schemas.microsoft.com/office/drawing/2014/main" id="{C7097AA0-8D6C-11C8-25D4-2E8240ECB30C}"/>
                    </a:ext>
                  </a:extLst>
                </p:cNvPr>
                <p:cNvPicPr/>
                <p:nvPr/>
              </p:nvPicPr>
              <p:blipFill>
                <a:blip r:embed="rId89"/>
                <a:stretch>
                  <a:fillRect/>
                </a:stretch>
              </p:blipFill>
              <p:spPr>
                <a:xfrm>
                  <a:off x="7879703" y="498801"/>
                  <a:ext cx="115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4" name="Ink 43">
                  <a:extLst>
                    <a:ext uri="{FF2B5EF4-FFF2-40B4-BE49-F238E27FC236}">
                      <a16:creationId xmlns:a16="http://schemas.microsoft.com/office/drawing/2014/main" id="{D1FA1B4A-5108-EE74-3E30-3A38DE5614B0}"/>
                    </a:ext>
                  </a:extLst>
                </p14:cNvPr>
                <p14:cNvContentPartPr/>
                <p14:nvPr/>
              </p14:nvContentPartPr>
              <p14:xfrm>
                <a:off x="7890503" y="378201"/>
                <a:ext cx="33120" cy="75600"/>
              </p14:xfrm>
            </p:contentPart>
          </mc:Choice>
          <mc:Fallback>
            <p:pic>
              <p:nvPicPr>
                <p:cNvPr id="44" name="Ink 43">
                  <a:extLst>
                    <a:ext uri="{FF2B5EF4-FFF2-40B4-BE49-F238E27FC236}">
                      <a16:creationId xmlns:a16="http://schemas.microsoft.com/office/drawing/2014/main" id="{D1FA1B4A-5108-EE74-3E30-3A38DE5614B0}"/>
                    </a:ext>
                  </a:extLst>
                </p:cNvPr>
                <p:cNvPicPr/>
                <p:nvPr/>
              </p:nvPicPr>
              <p:blipFill>
                <a:blip r:embed="rId91"/>
                <a:stretch>
                  <a:fillRect/>
                </a:stretch>
              </p:blipFill>
              <p:spPr>
                <a:xfrm>
                  <a:off x="7872503" y="360201"/>
                  <a:ext cx="687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5" name="Ink 44">
                  <a:extLst>
                    <a:ext uri="{FF2B5EF4-FFF2-40B4-BE49-F238E27FC236}">
                      <a16:creationId xmlns:a16="http://schemas.microsoft.com/office/drawing/2014/main" id="{49F30ED7-2D31-8BC5-3AEA-2905366569BF}"/>
                    </a:ext>
                  </a:extLst>
                </p14:cNvPr>
                <p14:cNvContentPartPr/>
                <p14:nvPr/>
              </p14:nvContentPartPr>
              <p14:xfrm>
                <a:off x="8001743" y="507441"/>
                <a:ext cx="280800" cy="108000"/>
              </p14:xfrm>
            </p:contentPart>
          </mc:Choice>
          <mc:Fallback>
            <p:pic>
              <p:nvPicPr>
                <p:cNvPr id="45" name="Ink 44">
                  <a:extLst>
                    <a:ext uri="{FF2B5EF4-FFF2-40B4-BE49-F238E27FC236}">
                      <a16:creationId xmlns:a16="http://schemas.microsoft.com/office/drawing/2014/main" id="{49F30ED7-2D31-8BC5-3AEA-2905366569BF}"/>
                    </a:ext>
                  </a:extLst>
                </p:cNvPr>
                <p:cNvPicPr/>
                <p:nvPr/>
              </p:nvPicPr>
              <p:blipFill>
                <a:blip r:embed="rId93"/>
                <a:stretch>
                  <a:fillRect/>
                </a:stretch>
              </p:blipFill>
              <p:spPr>
                <a:xfrm>
                  <a:off x="7984103" y="489801"/>
                  <a:ext cx="3164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6" name="Ink 45">
                  <a:extLst>
                    <a:ext uri="{FF2B5EF4-FFF2-40B4-BE49-F238E27FC236}">
                      <a16:creationId xmlns:a16="http://schemas.microsoft.com/office/drawing/2014/main" id="{AA4C3D95-B015-7F05-D590-DBC882342E40}"/>
                    </a:ext>
                  </a:extLst>
                </p14:cNvPr>
                <p14:cNvContentPartPr/>
                <p14:nvPr/>
              </p14:nvContentPartPr>
              <p14:xfrm>
                <a:off x="7198583" y="120801"/>
                <a:ext cx="106200" cy="256680"/>
              </p14:xfrm>
            </p:contentPart>
          </mc:Choice>
          <mc:Fallback>
            <p:pic>
              <p:nvPicPr>
                <p:cNvPr id="46" name="Ink 45">
                  <a:extLst>
                    <a:ext uri="{FF2B5EF4-FFF2-40B4-BE49-F238E27FC236}">
                      <a16:creationId xmlns:a16="http://schemas.microsoft.com/office/drawing/2014/main" id="{AA4C3D95-B015-7F05-D590-DBC882342E40}"/>
                    </a:ext>
                  </a:extLst>
                </p:cNvPr>
                <p:cNvPicPr/>
                <p:nvPr/>
              </p:nvPicPr>
              <p:blipFill>
                <a:blip r:embed="rId95"/>
                <a:stretch>
                  <a:fillRect/>
                </a:stretch>
              </p:blipFill>
              <p:spPr>
                <a:xfrm>
                  <a:off x="7180583" y="102801"/>
                  <a:ext cx="1418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7" name="Ink 46">
                  <a:extLst>
                    <a:ext uri="{FF2B5EF4-FFF2-40B4-BE49-F238E27FC236}">
                      <a16:creationId xmlns:a16="http://schemas.microsoft.com/office/drawing/2014/main" id="{3378F6F2-69B3-7762-AF04-595840B3925C}"/>
                    </a:ext>
                  </a:extLst>
                </p14:cNvPr>
                <p14:cNvContentPartPr/>
                <p14:nvPr/>
              </p14:nvContentPartPr>
              <p14:xfrm>
                <a:off x="7128023" y="131601"/>
                <a:ext cx="325800" cy="201240"/>
              </p14:xfrm>
            </p:contentPart>
          </mc:Choice>
          <mc:Fallback>
            <p:pic>
              <p:nvPicPr>
                <p:cNvPr id="47" name="Ink 46">
                  <a:extLst>
                    <a:ext uri="{FF2B5EF4-FFF2-40B4-BE49-F238E27FC236}">
                      <a16:creationId xmlns:a16="http://schemas.microsoft.com/office/drawing/2014/main" id="{3378F6F2-69B3-7762-AF04-595840B3925C}"/>
                    </a:ext>
                  </a:extLst>
                </p:cNvPr>
                <p:cNvPicPr/>
                <p:nvPr/>
              </p:nvPicPr>
              <p:blipFill>
                <a:blip r:embed="rId97"/>
                <a:stretch>
                  <a:fillRect/>
                </a:stretch>
              </p:blipFill>
              <p:spPr>
                <a:xfrm>
                  <a:off x="7110383" y="113961"/>
                  <a:ext cx="3614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8" name="Ink 47">
                  <a:extLst>
                    <a:ext uri="{FF2B5EF4-FFF2-40B4-BE49-F238E27FC236}">
                      <a16:creationId xmlns:a16="http://schemas.microsoft.com/office/drawing/2014/main" id="{09379EFE-4C8C-316B-E97E-B03EB934776A}"/>
                    </a:ext>
                  </a:extLst>
                </p14:cNvPr>
                <p14:cNvContentPartPr/>
                <p14:nvPr/>
              </p14:nvContentPartPr>
              <p14:xfrm>
                <a:off x="7492343" y="174081"/>
                <a:ext cx="118440" cy="150840"/>
              </p14:xfrm>
            </p:contentPart>
          </mc:Choice>
          <mc:Fallback>
            <p:pic>
              <p:nvPicPr>
                <p:cNvPr id="48" name="Ink 47">
                  <a:extLst>
                    <a:ext uri="{FF2B5EF4-FFF2-40B4-BE49-F238E27FC236}">
                      <a16:creationId xmlns:a16="http://schemas.microsoft.com/office/drawing/2014/main" id="{09379EFE-4C8C-316B-E97E-B03EB934776A}"/>
                    </a:ext>
                  </a:extLst>
                </p:cNvPr>
                <p:cNvPicPr/>
                <p:nvPr/>
              </p:nvPicPr>
              <p:blipFill>
                <a:blip r:embed="rId99"/>
                <a:stretch>
                  <a:fillRect/>
                </a:stretch>
              </p:blipFill>
              <p:spPr>
                <a:xfrm>
                  <a:off x="7474343" y="156441"/>
                  <a:ext cx="1540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9" name="Ink 48">
                  <a:extLst>
                    <a:ext uri="{FF2B5EF4-FFF2-40B4-BE49-F238E27FC236}">
                      <a16:creationId xmlns:a16="http://schemas.microsoft.com/office/drawing/2014/main" id="{89BD3DA8-D719-9E6A-62B3-376A8357966E}"/>
                    </a:ext>
                  </a:extLst>
                </p14:cNvPr>
                <p14:cNvContentPartPr/>
                <p14:nvPr/>
              </p14:nvContentPartPr>
              <p14:xfrm>
                <a:off x="7667303" y="162921"/>
                <a:ext cx="105120" cy="154440"/>
              </p14:xfrm>
            </p:contentPart>
          </mc:Choice>
          <mc:Fallback>
            <p:pic>
              <p:nvPicPr>
                <p:cNvPr id="49" name="Ink 48">
                  <a:extLst>
                    <a:ext uri="{FF2B5EF4-FFF2-40B4-BE49-F238E27FC236}">
                      <a16:creationId xmlns:a16="http://schemas.microsoft.com/office/drawing/2014/main" id="{89BD3DA8-D719-9E6A-62B3-376A8357966E}"/>
                    </a:ext>
                  </a:extLst>
                </p:cNvPr>
                <p:cNvPicPr/>
                <p:nvPr/>
              </p:nvPicPr>
              <p:blipFill>
                <a:blip r:embed="rId101"/>
                <a:stretch>
                  <a:fillRect/>
                </a:stretch>
              </p:blipFill>
              <p:spPr>
                <a:xfrm>
                  <a:off x="7649663" y="145281"/>
                  <a:ext cx="1407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0" name="Ink 49">
                  <a:extLst>
                    <a:ext uri="{FF2B5EF4-FFF2-40B4-BE49-F238E27FC236}">
                      <a16:creationId xmlns:a16="http://schemas.microsoft.com/office/drawing/2014/main" id="{E8DC0DD8-B657-3339-EBAA-C27CE4DB2770}"/>
                    </a:ext>
                  </a:extLst>
                </p14:cNvPr>
                <p14:cNvContentPartPr/>
                <p14:nvPr/>
              </p14:nvContentPartPr>
              <p14:xfrm>
                <a:off x="7877543" y="230601"/>
                <a:ext cx="108000" cy="8280"/>
              </p14:xfrm>
            </p:contentPart>
          </mc:Choice>
          <mc:Fallback>
            <p:pic>
              <p:nvPicPr>
                <p:cNvPr id="50" name="Ink 49">
                  <a:extLst>
                    <a:ext uri="{FF2B5EF4-FFF2-40B4-BE49-F238E27FC236}">
                      <a16:creationId xmlns:a16="http://schemas.microsoft.com/office/drawing/2014/main" id="{E8DC0DD8-B657-3339-EBAA-C27CE4DB2770}"/>
                    </a:ext>
                  </a:extLst>
                </p:cNvPr>
                <p:cNvPicPr/>
                <p:nvPr/>
              </p:nvPicPr>
              <p:blipFill>
                <a:blip r:embed="rId103"/>
                <a:stretch>
                  <a:fillRect/>
                </a:stretch>
              </p:blipFill>
              <p:spPr>
                <a:xfrm>
                  <a:off x="7859543" y="212601"/>
                  <a:ext cx="1436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1" name="Ink 50">
                  <a:extLst>
                    <a:ext uri="{FF2B5EF4-FFF2-40B4-BE49-F238E27FC236}">
                      <a16:creationId xmlns:a16="http://schemas.microsoft.com/office/drawing/2014/main" id="{11405B93-BC02-94AB-47C0-486E58B8FCCC}"/>
                    </a:ext>
                  </a:extLst>
                </p14:cNvPr>
                <p14:cNvContentPartPr/>
                <p14:nvPr/>
              </p14:nvContentPartPr>
              <p14:xfrm>
                <a:off x="8021543" y="128721"/>
                <a:ext cx="207000" cy="191160"/>
              </p14:xfrm>
            </p:contentPart>
          </mc:Choice>
          <mc:Fallback>
            <p:pic>
              <p:nvPicPr>
                <p:cNvPr id="51" name="Ink 50">
                  <a:extLst>
                    <a:ext uri="{FF2B5EF4-FFF2-40B4-BE49-F238E27FC236}">
                      <a16:creationId xmlns:a16="http://schemas.microsoft.com/office/drawing/2014/main" id="{11405B93-BC02-94AB-47C0-486E58B8FCCC}"/>
                    </a:ext>
                  </a:extLst>
                </p:cNvPr>
                <p:cNvPicPr/>
                <p:nvPr/>
              </p:nvPicPr>
              <p:blipFill>
                <a:blip r:embed="rId105"/>
                <a:stretch>
                  <a:fillRect/>
                </a:stretch>
              </p:blipFill>
              <p:spPr>
                <a:xfrm>
                  <a:off x="8003543" y="110721"/>
                  <a:ext cx="242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2" name="Ink 51">
                  <a:extLst>
                    <a:ext uri="{FF2B5EF4-FFF2-40B4-BE49-F238E27FC236}">
                      <a16:creationId xmlns:a16="http://schemas.microsoft.com/office/drawing/2014/main" id="{19D771C1-544B-19FB-D3D0-6DDA0DB9CAAD}"/>
                    </a:ext>
                  </a:extLst>
                </p14:cNvPr>
                <p14:cNvContentPartPr/>
                <p14:nvPr/>
              </p14:nvContentPartPr>
              <p14:xfrm>
                <a:off x="8298743" y="155001"/>
                <a:ext cx="96120" cy="160200"/>
              </p14:xfrm>
            </p:contentPart>
          </mc:Choice>
          <mc:Fallback>
            <p:pic>
              <p:nvPicPr>
                <p:cNvPr id="52" name="Ink 51">
                  <a:extLst>
                    <a:ext uri="{FF2B5EF4-FFF2-40B4-BE49-F238E27FC236}">
                      <a16:creationId xmlns:a16="http://schemas.microsoft.com/office/drawing/2014/main" id="{19D771C1-544B-19FB-D3D0-6DDA0DB9CAAD}"/>
                    </a:ext>
                  </a:extLst>
                </p:cNvPr>
                <p:cNvPicPr/>
                <p:nvPr/>
              </p:nvPicPr>
              <p:blipFill>
                <a:blip r:embed="rId107"/>
                <a:stretch>
                  <a:fillRect/>
                </a:stretch>
              </p:blipFill>
              <p:spPr>
                <a:xfrm>
                  <a:off x="8281103" y="137001"/>
                  <a:ext cx="131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3" name="Ink 52">
                  <a:extLst>
                    <a:ext uri="{FF2B5EF4-FFF2-40B4-BE49-F238E27FC236}">
                      <a16:creationId xmlns:a16="http://schemas.microsoft.com/office/drawing/2014/main" id="{ED854F13-A97A-1B80-22B3-693CEED65B11}"/>
                    </a:ext>
                  </a:extLst>
                </p14:cNvPr>
                <p14:cNvContentPartPr/>
                <p14:nvPr/>
              </p14:nvContentPartPr>
              <p14:xfrm>
                <a:off x="8493143" y="155001"/>
                <a:ext cx="242640" cy="174600"/>
              </p14:xfrm>
            </p:contentPart>
          </mc:Choice>
          <mc:Fallback>
            <p:pic>
              <p:nvPicPr>
                <p:cNvPr id="53" name="Ink 52">
                  <a:extLst>
                    <a:ext uri="{FF2B5EF4-FFF2-40B4-BE49-F238E27FC236}">
                      <a16:creationId xmlns:a16="http://schemas.microsoft.com/office/drawing/2014/main" id="{ED854F13-A97A-1B80-22B3-693CEED65B11}"/>
                    </a:ext>
                  </a:extLst>
                </p:cNvPr>
                <p:cNvPicPr/>
                <p:nvPr/>
              </p:nvPicPr>
              <p:blipFill>
                <a:blip r:embed="rId109"/>
                <a:stretch>
                  <a:fillRect/>
                </a:stretch>
              </p:blipFill>
              <p:spPr>
                <a:xfrm>
                  <a:off x="8475503" y="137361"/>
                  <a:ext cx="2782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5" name="Ink 54">
                  <a:extLst>
                    <a:ext uri="{FF2B5EF4-FFF2-40B4-BE49-F238E27FC236}">
                      <a16:creationId xmlns:a16="http://schemas.microsoft.com/office/drawing/2014/main" id="{46A3AE24-FA15-5A95-BAA0-F396FB9548A0}"/>
                    </a:ext>
                  </a:extLst>
                </p14:cNvPr>
                <p14:cNvContentPartPr/>
                <p14:nvPr/>
              </p14:nvContentPartPr>
              <p14:xfrm>
                <a:off x="5403623" y="989481"/>
                <a:ext cx="1446480" cy="2521800"/>
              </p14:xfrm>
            </p:contentPart>
          </mc:Choice>
          <mc:Fallback>
            <p:pic>
              <p:nvPicPr>
                <p:cNvPr id="55" name="Ink 54">
                  <a:extLst>
                    <a:ext uri="{FF2B5EF4-FFF2-40B4-BE49-F238E27FC236}">
                      <a16:creationId xmlns:a16="http://schemas.microsoft.com/office/drawing/2014/main" id="{46A3AE24-FA15-5A95-BAA0-F396FB9548A0}"/>
                    </a:ext>
                  </a:extLst>
                </p:cNvPr>
                <p:cNvPicPr/>
                <p:nvPr/>
              </p:nvPicPr>
              <p:blipFill>
                <a:blip r:embed="rId111"/>
                <a:stretch>
                  <a:fillRect/>
                </a:stretch>
              </p:blipFill>
              <p:spPr>
                <a:xfrm>
                  <a:off x="5385983" y="971841"/>
                  <a:ext cx="1482120" cy="2557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6" name="Ink 55">
                  <a:extLst>
                    <a:ext uri="{FF2B5EF4-FFF2-40B4-BE49-F238E27FC236}">
                      <a16:creationId xmlns:a16="http://schemas.microsoft.com/office/drawing/2014/main" id="{ACA8FF7C-A8E1-2579-53E2-0D0987F9F418}"/>
                    </a:ext>
                  </a:extLst>
                </p14:cNvPr>
                <p14:cNvContentPartPr/>
                <p14:nvPr/>
              </p14:nvContentPartPr>
              <p14:xfrm>
                <a:off x="5334863" y="3449361"/>
                <a:ext cx="106920" cy="72360"/>
              </p14:xfrm>
            </p:contentPart>
          </mc:Choice>
          <mc:Fallback>
            <p:pic>
              <p:nvPicPr>
                <p:cNvPr id="56" name="Ink 55">
                  <a:extLst>
                    <a:ext uri="{FF2B5EF4-FFF2-40B4-BE49-F238E27FC236}">
                      <a16:creationId xmlns:a16="http://schemas.microsoft.com/office/drawing/2014/main" id="{ACA8FF7C-A8E1-2579-53E2-0D0987F9F418}"/>
                    </a:ext>
                  </a:extLst>
                </p:cNvPr>
                <p:cNvPicPr/>
                <p:nvPr/>
              </p:nvPicPr>
              <p:blipFill>
                <a:blip r:embed="rId113"/>
                <a:stretch>
                  <a:fillRect/>
                </a:stretch>
              </p:blipFill>
              <p:spPr>
                <a:xfrm>
                  <a:off x="5317223" y="3431721"/>
                  <a:ext cx="1425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7" name="Ink 56">
                  <a:extLst>
                    <a:ext uri="{FF2B5EF4-FFF2-40B4-BE49-F238E27FC236}">
                      <a16:creationId xmlns:a16="http://schemas.microsoft.com/office/drawing/2014/main" id="{B2836BDA-C941-04E9-998A-6158ECFBEED0}"/>
                    </a:ext>
                  </a:extLst>
                </p14:cNvPr>
                <p14:cNvContentPartPr/>
                <p14:nvPr/>
              </p14:nvContentPartPr>
              <p14:xfrm>
                <a:off x="5443943" y="3443601"/>
                <a:ext cx="162000" cy="108360"/>
              </p14:xfrm>
            </p:contentPart>
          </mc:Choice>
          <mc:Fallback>
            <p:pic>
              <p:nvPicPr>
                <p:cNvPr id="57" name="Ink 56">
                  <a:extLst>
                    <a:ext uri="{FF2B5EF4-FFF2-40B4-BE49-F238E27FC236}">
                      <a16:creationId xmlns:a16="http://schemas.microsoft.com/office/drawing/2014/main" id="{B2836BDA-C941-04E9-998A-6158ECFBEED0}"/>
                    </a:ext>
                  </a:extLst>
                </p:cNvPr>
                <p:cNvPicPr/>
                <p:nvPr/>
              </p:nvPicPr>
              <p:blipFill>
                <a:blip r:embed="rId115"/>
                <a:stretch>
                  <a:fillRect/>
                </a:stretch>
              </p:blipFill>
              <p:spPr>
                <a:xfrm>
                  <a:off x="5425943" y="3425961"/>
                  <a:ext cx="1976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8" name="Ink 57">
                  <a:extLst>
                    <a:ext uri="{FF2B5EF4-FFF2-40B4-BE49-F238E27FC236}">
                      <a16:creationId xmlns:a16="http://schemas.microsoft.com/office/drawing/2014/main" id="{9E8BCED2-C087-7921-9FD7-B0170A7E5C6F}"/>
                    </a:ext>
                  </a:extLst>
                </p14:cNvPr>
                <p14:cNvContentPartPr/>
                <p14:nvPr/>
              </p14:nvContentPartPr>
              <p14:xfrm>
                <a:off x="4262783" y="4460961"/>
                <a:ext cx="1206360" cy="68400"/>
              </p14:xfrm>
            </p:contentPart>
          </mc:Choice>
          <mc:Fallback>
            <p:pic>
              <p:nvPicPr>
                <p:cNvPr id="58" name="Ink 57">
                  <a:extLst>
                    <a:ext uri="{FF2B5EF4-FFF2-40B4-BE49-F238E27FC236}">
                      <a16:creationId xmlns:a16="http://schemas.microsoft.com/office/drawing/2014/main" id="{9E8BCED2-C087-7921-9FD7-B0170A7E5C6F}"/>
                    </a:ext>
                  </a:extLst>
                </p:cNvPr>
                <p:cNvPicPr/>
                <p:nvPr/>
              </p:nvPicPr>
              <p:blipFill>
                <a:blip r:embed="rId117"/>
                <a:stretch>
                  <a:fillRect/>
                </a:stretch>
              </p:blipFill>
              <p:spPr>
                <a:xfrm>
                  <a:off x="4244783" y="4443321"/>
                  <a:ext cx="12420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C749080B-F020-584B-7AC4-3F636CE354CC}"/>
                    </a:ext>
                  </a:extLst>
                </p14:cNvPr>
                <p14:cNvContentPartPr/>
                <p14:nvPr/>
              </p14:nvContentPartPr>
              <p14:xfrm>
                <a:off x="3257303" y="1267401"/>
                <a:ext cx="369360" cy="207720"/>
              </p14:xfrm>
            </p:contentPart>
          </mc:Choice>
          <mc:Fallback>
            <p:pic>
              <p:nvPicPr>
                <p:cNvPr id="73" name="Ink 72">
                  <a:extLst>
                    <a:ext uri="{FF2B5EF4-FFF2-40B4-BE49-F238E27FC236}">
                      <a16:creationId xmlns:a16="http://schemas.microsoft.com/office/drawing/2014/main" id="{C749080B-F020-584B-7AC4-3F636CE354CC}"/>
                    </a:ext>
                  </a:extLst>
                </p:cNvPr>
                <p:cNvPicPr/>
                <p:nvPr/>
              </p:nvPicPr>
              <p:blipFill>
                <a:blip r:embed="rId119"/>
                <a:stretch>
                  <a:fillRect/>
                </a:stretch>
              </p:blipFill>
              <p:spPr>
                <a:xfrm>
                  <a:off x="3239303" y="1249401"/>
                  <a:ext cx="4050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DF3F30F9-3FF0-0A11-35A3-214C895CB606}"/>
                    </a:ext>
                  </a:extLst>
                </p14:cNvPr>
                <p14:cNvContentPartPr/>
                <p14:nvPr/>
              </p14:nvContentPartPr>
              <p14:xfrm>
                <a:off x="6491903" y="1041321"/>
                <a:ext cx="258480" cy="143280"/>
              </p14:xfrm>
            </p:contentPart>
          </mc:Choice>
          <mc:Fallback>
            <p:pic>
              <p:nvPicPr>
                <p:cNvPr id="74" name="Ink 73">
                  <a:extLst>
                    <a:ext uri="{FF2B5EF4-FFF2-40B4-BE49-F238E27FC236}">
                      <a16:creationId xmlns:a16="http://schemas.microsoft.com/office/drawing/2014/main" id="{DF3F30F9-3FF0-0A11-35A3-214C895CB606}"/>
                    </a:ext>
                  </a:extLst>
                </p:cNvPr>
                <p:cNvPicPr/>
                <p:nvPr/>
              </p:nvPicPr>
              <p:blipFill>
                <a:blip r:embed="rId121"/>
                <a:stretch>
                  <a:fillRect/>
                </a:stretch>
              </p:blipFill>
              <p:spPr>
                <a:xfrm>
                  <a:off x="6474263" y="1023321"/>
                  <a:ext cx="294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4" name="Ink 83">
                  <a:extLst>
                    <a:ext uri="{FF2B5EF4-FFF2-40B4-BE49-F238E27FC236}">
                      <a16:creationId xmlns:a16="http://schemas.microsoft.com/office/drawing/2014/main" id="{CE917942-2D2B-73C4-8168-0463D21D01FB}"/>
                    </a:ext>
                  </a:extLst>
                </p14:cNvPr>
                <p14:cNvContentPartPr/>
                <p14:nvPr/>
              </p14:nvContentPartPr>
              <p14:xfrm>
                <a:off x="9138623" y="4586601"/>
                <a:ext cx="492120" cy="37080"/>
              </p14:xfrm>
            </p:contentPart>
          </mc:Choice>
          <mc:Fallback>
            <p:pic>
              <p:nvPicPr>
                <p:cNvPr id="84" name="Ink 83">
                  <a:extLst>
                    <a:ext uri="{FF2B5EF4-FFF2-40B4-BE49-F238E27FC236}">
                      <a16:creationId xmlns:a16="http://schemas.microsoft.com/office/drawing/2014/main" id="{CE917942-2D2B-73C4-8168-0463D21D01FB}"/>
                    </a:ext>
                  </a:extLst>
                </p:cNvPr>
                <p:cNvPicPr/>
                <p:nvPr/>
              </p:nvPicPr>
              <p:blipFill>
                <a:blip r:embed="rId123"/>
                <a:stretch>
                  <a:fillRect/>
                </a:stretch>
              </p:blipFill>
              <p:spPr>
                <a:xfrm>
                  <a:off x="9120983" y="4568601"/>
                  <a:ext cx="5277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1" name="Ink 60">
                  <a:extLst>
                    <a:ext uri="{FF2B5EF4-FFF2-40B4-BE49-F238E27FC236}">
                      <a16:creationId xmlns:a16="http://schemas.microsoft.com/office/drawing/2014/main" id="{A4F04D5E-3841-79EF-BCA9-200E5B9D55E3}"/>
                    </a:ext>
                  </a:extLst>
                </p14:cNvPr>
                <p14:cNvContentPartPr/>
                <p14:nvPr/>
              </p14:nvContentPartPr>
              <p14:xfrm>
                <a:off x="2635223" y="4203201"/>
                <a:ext cx="1542600" cy="115920"/>
              </p14:xfrm>
            </p:contentPart>
          </mc:Choice>
          <mc:Fallback>
            <p:pic>
              <p:nvPicPr>
                <p:cNvPr id="61" name="Ink 60">
                  <a:extLst>
                    <a:ext uri="{FF2B5EF4-FFF2-40B4-BE49-F238E27FC236}">
                      <a16:creationId xmlns:a16="http://schemas.microsoft.com/office/drawing/2014/main" id="{A4F04D5E-3841-79EF-BCA9-200E5B9D55E3}"/>
                    </a:ext>
                  </a:extLst>
                </p:cNvPr>
                <p:cNvPicPr/>
                <p:nvPr/>
              </p:nvPicPr>
              <p:blipFill>
                <a:blip r:embed="rId125"/>
                <a:stretch>
                  <a:fillRect/>
                </a:stretch>
              </p:blipFill>
              <p:spPr>
                <a:xfrm>
                  <a:off x="2617223" y="4185561"/>
                  <a:ext cx="1578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2" name="Ink 61">
                  <a:extLst>
                    <a:ext uri="{FF2B5EF4-FFF2-40B4-BE49-F238E27FC236}">
                      <a16:creationId xmlns:a16="http://schemas.microsoft.com/office/drawing/2014/main" id="{BFCBA661-4216-8B1C-0202-031DA0BA3C0D}"/>
                    </a:ext>
                  </a:extLst>
                </p14:cNvPr>
                <p14:cNvContentPartPr/>
                <p14:nvPr/>
              </p14:nvContentPartPr>
              <p14:xfrm>
                <a:off x="2498063" y="4183401"/>
                <a:ext cx="237960" cy="224280"/>
              </p14:xfrm>
            </p:contentPart>
          </mc:Choice>
          <mc:Fallback>
            <p:pic>
              <p:nvPicPr>
                <p:cNvPr id="62" name="Ink 61">
                  <a:extLst>
                    <a:ext uri="{FF2B5EF4-FFF2-40B4-BE49-F238E27FC236}">
                      <a16:creationId xmlns:a16="http://schemas.microsoft.com/office/drawing/2014/main" id="{BFCBA661-4216-8B1C-0202-031DA0BA3C0D}"/>
                    </a:ext>
                  </a:extLst>
                </p:cNvPr>
                <p:cNvPicPr/>
                <p:nvPr/>
              </p:nvPicPr>
              <p:blipFill>
                <a:blip r:embed="rId127"/>
                <a:stretch>
                  <a:fillRect/>
                </a:stretch>
              </p:blipFill>
              <p:spPr>
                <a:xfrm>
                  <a:off x="2480423" y="4165401"/>
                  <a:ext cx="2736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 name="Ink 62">
                  <a:extLst>
                    <a:ext uri="{FF2B5EF4-FFF2-40B4-BE49-F238E27FC236}">
                      <a16:creationId xmlns:a16="http://schemas.microsoft.com/office/drawing/2014/main" id="{1A6E3CD2-1B4B-A07C-2E13-8B3DA063CB2E}"/>
                    </a:ext>
                  </a:extLst>
                </p14:cNvPr>
                <p14:cNvContentPartPr/>
                <p14:nvPr/>
              </p14:nvContentPartPr>
              <p14:xfrm>
                <a:off x="1663223" y="4535121"/>
                <a:ext cx="204120" cy="278280"/>
              </p14:xfrm>
            </p:contentPart>
          </mc:Choice>
          <mc:Fallback>
            <p:pic>
              <p:nvPicPr>
                <p:cNvPr id="63" name="Ink 62">
                  <a:extLst>
                    <a:ext uri="{FF2B5EF4-FFF2-40B4-BE49-F238E27FC236}">
                      <a16:creationId xmlns:a16="http://schemas.microsoft.com/office/drawing/2014/main" id="{1A6E3CD2-1B4B-A07C-2E13-8B3DA063CB2E}"/>
                    </a:ext>
                  </a:extLst>
                </p:cNvPr>
                <p:cNvPicPr/>
                <p:nvPr/>
              </p:nvPicPr>
              <p:blipFill>
                <a:blip r:embed="rId129"/>
                <a:stretch>
                  <a:fillRect/>
                </a:stretch>
              </p:blipFill>
              <p:spPr>
                <a:xfrm>
                  <a:off x="1645583" y="4517121"/>
                  <a:ext cx="2397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4" name="Ink 63">
                  <a:extLst>
                    <a:ext uri="{FF2B5EF4-FFF2-40B4-BE49-F238E27FC236}">
                      <a16:creationId xmlns:a16="http://schemas.microsoft.com/office/drawing/2014/main" id="{2202325F-97B4-4593-6788-8E3D9B7AE41A}"/>
                    </a:ext>
                  </a:extLst>
                </p14:cNvPr>
                <p14:cNvContentPartPr/>
                <p14:nvPr/>
              </p14:nvContentPartPr>
              <p14:xfrm>
                <a:off x="1901543" y="4551321"/>
                <a:ext cx="291960" cy="158400"/>
              </p14:xfrm>
            </p:contentPart>
          </mc:Choice>
          <mc:Fallback>
            <p:pic>
              <p:nvPicPr>
                <p:cNvPr id="64" name="Ink 63">
                  <a:extLst>
                    <a:ext uri="{FF2B5EF4-FFF2-40B4-BE49-F238E27FC236}">
                      <a16:creationId xmlns:a16="http://schemas.microsoft.com/office/drawing/2014/main" id="{2202325F-97B4-4593-6788-8E3D9B7AE41A}"/>
                    </a:ext>
                  </a:extLst>
                </p:cNvPr>
                <p:cNvPicPr/>
                <p:nvPr/>
              </p:nvPicPr>
              <p:blipFill>
                <a:blip r:embed="rId131"/>
                <a:stretch>
                  <a:fillRect/>
                </a:stretch>
              </p:blipFill>
              <p:spPr>
                <a:xfrm>
                  <a:off x="1883543" y="4533681"/>
                  <a:ext cx="327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5" name="Ink 64">
                  <a:extLst>
                    <a:ext uri="{FF2B5EF4-FFF2-40B4-BE49-F238E27FC236}">
                      <a16:creationId xmlns:a16="http://schemas.microsoft.com/office/drawing/2014/main" id="{81C51238-502C-AE81-B973-48BED5C6B5B1}"/>
                    </a:ext>
                  </a:extLst>
                </p14:cNvPr>
                <p14:cNvContentPartPr/>
                <p14:nvPr/>
              </p14:nvContentPartPr>
              <p14:xfrm>
                <a:off x="2196383" y="4474281"/>
                <a:ext cx="186480" cy="231840"/>
              </p14:xfrm>
            </p:contentPart>
          </mc:Choice>
          <mc:Fallback>
            <p:pic>
              <p:nvPicPr>
                <p:cNvPr id="65" name="Ink 64">
                  <a:extLst>
                    <a:ext uri="{FF2B5EF4-FFF2-40B4-BE49-F238E27FC236}">
                      <a16:creationId xmlns:a16="http://schemas.microsoft.com/office/drawing/2014/main" id="{81C51238-502C-AE81-B973-48BED5C6B5B1}"/>
                    </a:ext>
                  </a:extLst>
                </p:cNvPr>
                <p:cNvPicPr/>
                <p:nvPr/>
              </p:nvPicPr>
              <p:blipFill>
                <a:blip r:embed="rId133"/>
                <a:stretch>
                  <a:fillRect/>
                </a:stretch>
              </p:blipFill>
              <p:spPr>
                <a:xfrm>
                  <a:off x="2178383" y="4456281"/>
                  <a:ext cx="2221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7968336F-2A4C-2E3E-5DDF-6B90640F808C}"/>
                    </a:ext>
                  </a:extLst>
                </p14:cNvPr>
                <p14:cNvContentPartPr/>
                <p14:nvPr/>
              </p14:nvContentPartPr>
              <p14:xfrm>
                <a:off x="1838183" y="4810881"/>
                <a:ext cx="472320" cy="52920"/>
              </p14:xfrm>
            </p:contentPart>
          </mc:Choice>
          <mc:Fallback>
            <p:pic>
              <p:nvPicPr>
                <p:cNvPr id="85" name="Ink 84">
                  <a:extLst>
                    <a:ext uri="{FF2B5EF4-FFF2-40B4-BE49-F238E27FC236}">
                      <a16:creationId xmlns:a16="http://schemas.microsoft.com/office/drawing/2014/main" id="{7968336F-2A4C-2E3E-5DDF-6B90640F808C}"/>
                    </a:ext>
                  </a:extLst>
                </p:cNvPr>
                <p:cNvPicPr/>
                <p:nvPr/>
              </p:nvPicPr>
              <p:blipFill>
                <a:blip r:embed="rId135"/>
                <a:stretch>
                  <a:fillRect/>
                </a:stretch>
              </p:blipFill>
              <p:spPr>
                <a:xfrm>
                  <a:off x="1820543" y="4793241"/>
                  <a:ext cx="5079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3AE7E23A-E92C-B35A-7252-A0DC801651D8}"/>
                    </a:ext>
                  </a:extLst>
                </p14:cNvPr>
                <p14:cNvContentPartPr/>
                <p14:nvPr/>
              </p14:nvContentPartPr>
              <p14:xfrm>
                <a:off x="1281263" y="3440721"/>
                <a:ext cx="634680" cy="853920"/>
              </p14:xfrm>
            </p:contentPart>
          </mc:Choice>
          <mc:Fallback>
            <p:pic>
              <p:nvPicPr>
                <p:cNvPr id="87" name="Ink 86">
                  <a:extLst>
                    <a:ext uri="{FF2B5EF4-FFF2-40B4-BE49-F238E27FC236}">
                      <a16:creationId xmlns:a16="http://schemas.microsoft.com/office/drawing/2014/main" id="{3AE7E23A-E92C-B35A-7252-A0DC801651D8}"/>
                    </a:ext>
                  </a:extLst>
                </p:cNvPr>
                <p:cNvPicPr/>
                <p:nvPr/>
              </p:nvPicPr>
              <p:blipFill>
                <a:blip r:embed="rId137"/>
                <a:stretch>
                  <a:fillRect/>
                </a:stretch>
              </p:blipFill>
              <p:spPr>
                <a:xfrm>
                  <a:off x="1263623" y="3422721"/>
                  <a:ext cx="670320" cy="889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93B49BB8-25EA-6827-B11A-DD360DD13683}"/>
                    </a:ext>
                  </a:extLst>
                </p14:cNvPr>
                <p14:cNvContentPartPr/>
                <p14:nvPr/>
              </p14:nvContentPartPr>
              <p14:xfrm>
                <a:off x="1160303" y="3384561"/>
                <a:ext cx="219960" cy="139680"/>
              </p14:xfrm>
            </p:contentPart>
          </mc:Choice>
          <mc:Fallback>
            <p:pic>
              <p:nvPicPr>
                <p:cNvPr id="88" name="Ink 87">
                  <a:extLst>
                    <a:ext uri="{FF2B5EF4-FFF2-40B4-BE49-F238E27FC236}">
                      <a16:creationId xmlns:a16="http://schemas.microsoft.com/office/drawing/2014/main" id="{93B49BB8-25EA-6827-B11A-DD360DD13683}"/>
                    </a:ext>
                  </a:extLst>
                </p:cNvPr>
                <p:cNvPicPr/>
                <p:nvPr/>
              </p:nvPicPr>
              <p:blipFill>
                <a:blip r:embed="rId139"/>
                <a:stretch>
                  <a:fillRect/>
                </a:stretch>
              </p:blipFill>
              <p:spPr>
                <a:xfrm>
                  <a:off x="1142303" y="3366561"/>
                  <a:ext cx="2556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 name="Ink 3">
                  <a:extLst>
                    <a:ext uri="{FF2B5EF4-FFF2-40B4-BE49-F238E27FC236}">
                      <a16:creationId xmlns:a16="http://schemas.microsoft.com/office/drawing/2014/main" id="{92D35A89-0B3E-58C1-EC11-B3A0137E8402}"/>
                    </a:ext>
                  </a:extLst>
                </p14:cNvPr>
                <p14:cNvContentPartPr/>
                <p14:nvPr/>
              </p14:nvContentPartPr>
              <p14:xfrm>
                <a:off x="2811263" y="473961"/>
                <a:ext cx="403560" cy="338040"/>
              </p14:xfrm>
            </p:contentPart>
          </mc:Choice>
          <mc:Fallback>
            <p:pic>
              <p:nvPicPr>
                <p:cNvPr id="4" name="Ink 3">
                  <a:extLst>
                    <a:ext uri="{FF2B5EF4-FFF2-40B4-BE49-F238E27FC236}">
                      <a16:creationId xmlns:a16="http://schemas.microsoft.com/office/drawing/2014/main" id="{92D35A89-0B3E-58C1-EC11-B3A0137E8402}"/>
                    </a:ext>
                  </a:extLst>
                </p:cNvPr>
                <p:cNvPicPr/>
                <p:nvPr/>
              </p:nvPicPr>
              <p:blipFill>
                <a:blip r:embed="rId141"/>
                <a:stretch>
                  <a:fillRect/>
                </a:stretch>
              </p:blipFill>
              <p:spPr>
                <a:xfrm>
                  <a:off x="2793263" y="456321"/>
                  <a:ext cx="4392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 name="Ink 4">
                  <a:extLst>
                    <a:ext uri="{FF2B5EF4-FFF2-40B4-BE49-F238E27FC236}">
                      <a16:creationId xmlns:a16="http://schemas.microsoft.com/office/drawing/2014/main" id="{AF692625-EF22-C8DF-2CF5-175C4B34DE58}"/>
                    </a:ext>
                  </a:extLst>
                </p14:cNvPr>
                <p14:cNvContentPartPr/>
                <p14:nvPr/>
              </p14:nvContentPartPr>
              <p14:xfrm>
                <a:off x="2782103" y="866721"/>
                <a:ext cx="429480" cy="335520"/>
              </p14:xfrm>
            </p:contentPart>
          </mc:Choice>
          <mc:Fallback>
            <p:pic>
              <p:nvPicPr>
                <p:cNvPr id="5" name="Ink 4">
                  <a:extLst>
                    <a:ext uri="{FF2B5EF4-FFF2-40B4-BE49-F238E27FC236}">
                      <a16:creationId xmlns:a16="http://schemas.microsoft.com/office/drawing/2014/main" id="{AF692625-EF22-C8DF-2CF5-175C4B34DE58}"/>
                    </a:ext>
                  </a:extLst>
                </p:cNvPr>
                <p:cNvPicPr/>
                <p:nvPr/>
              </p:nvPicPr>
              <p:blipFill>
                <a:blip r:embed="rId143"/>
                <a:stretch>
                  <a:fillRect/>
                </a:stretch>
              </p:blipFill>
              <p:spPr>
                <a:xfrm>
                  <a:off x="2764103" y="849081"/>
                  <a:ext cx="4651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 name="Ink 5">
                  <a:extLst>
                    <a:ext uri="{FF2B5EF4-FFF2-40B4-BE49-F238E27FC236}">
                      <a16:creationId xmlns:a16="http://schemas.microsoft.com/office/drawing/2014/main" id="{F4512ED2-0005-024F-B615-E8FDDE94685A}"/>
                    </a:ext>
                  </a:extLst>
                </p14:cNvPr>
                <p14:cNvContentPartPr/>
                <p14:nvPr/>
              </p14:nvContentPartPr>
              <p14:xfrm>
                <a:off x="2851583" y="678441"/>
                <a:ext cx="185760" cy="73080"/>
              </p14:xfrm>
            </p:contentPart>
          </mc:Choice>
          <mc:Fallback>
            <p:pic>
              <p:nvPicPr>
                <p:cNvPr id="6" name="Ink 5">
                  <a:extLst>
                    <a:ext uri="{FF2B5EF4-FFF2-40B4-BE49-F238E27FC236}">
                      <a16:creationId xmlns:a16="http://schemas.microsoft.com/office/drawing/2014/main" id="{F4512ED2-0005-024F-B615-E8FDDE94685A}"/>
                    </a:ext>
                  </a:extLst>
                </p:cNvPr>
                <p:cNvPicPr/>
                <p:nvPr/>
              </p:nvPicPr>
              <p:blipFill>
                <a:blip r:embed="rId145"/>
                <a:stretch>
                  <a:fillRect/>
                </a:stretch>
              </p:blipFill>
              <p:spPr>
                <a:xfrm>
                  <a:off x="2833943" y="660801"/>
                  <a:ext cx="2214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 name="Ink 6">
                  <a:extLst>
                    <a:ext uri="{FF2B5EF4-FFF2-40B4-BE49-F238E27FC236}">
                      <a16:creationId xmlns:a16="http://schemas.microsoft.com/office/drawing/2014/main" id="{ADBF782F-F672-D5B4-F1CE-C4EC06D50F56}"/>
                    </a:ext>
                  </a:extLst>
                </p14:cNvPr>
                <p14:cNvContentPartPr/>
                <p14:nvPr/>
              </p14:nvContentPartPr>
              <p14:xfrm>
                <a:off x="2896943" y="628761"/>
                <a:ext cx="23760" cy="5760"/>
              </p14:xfrm>
            </p:contentPart>
          </mc:Choice>
          <mc:Fallback>
            <p:pic>
              <p:nvPicPr>
                <p:cNvPr id="7" name="Ink 6">
                  <a:extLst>
                    <a:ext uri="{FF2B5EF4-FFF2-40B4-BE49-F238E27FC236}">
                      <a16:creationId xmlns:a16="http://schemas.microsoft.com/office/drawing/2014/main" id="{ADBF782F-F672-D5B4-F1CE-C4EC06D50F56}"/>
                    </a:ext>
                  </a:extLst>
                </p:cNvPr>
                <p:cNvPicPr/>
                <p:nvPr/>
              </p:nvPicPr>
              <p:blipFill>
                <a:blip r:embed="rId147"/>
                <a:stretch>
                  <a:fillRect/>
                </a:stretch>
              </p:blipFill>
              <p:spPr>
                <a:xfrm>
                  <a:off x="2878943" y="611121"/>
                  <a:ext cx="594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 name="Ink 7">
                  <a:extLst>
                    <a:ext uri="{FF2B5EF4-FFF2-40B4-BE49-F238E27FC236}">
                      <a16:creationId xmlns:a16="http://schemas.microsoft.com/office/drawing/2014/main" id="{5ADF18D6-6022-CA33-3D2C-5F9D859E3AC3}"/>
                    </a:ext>
                  </a:extLst>
                </p14:cNvPr>
                <p14:cNvContentPartPr/>
                <p14:nvPr/>
              </p14:nvContentPartPr>
              <p14:xfrm>
                <a:off x="3047783" y="611481"/>
                <a:ext cx="14040" cy="2520"/>
              </p14:xfrm>
            </p:contentPart>
          </mc:Choice>
          <mc:Fallback>
            <p:pic>
              <p:nvPicPr>
                <p:cNvPr id="8" name="Ink 7">
                  <a:extLst>
                    <a:ext uri="{FF2B5EF4-FFF2-40B4-BE49-F238E27FC236}">
                      <a16:creationId xmlns:a16="http://schemas.microsoft.com/office/drawing/2014/main" id="{5ADF18D6-6022-CA33-3D2C-5F9D859E3AC3}"/>
                    </a:ext>
                  </a:extLst>
                </p:cNvPr>
                <p:cNvPicPr/>
                <p:nvPr/>
              </p:nvPicPr>
              <p:blipFill>
                <a:blip r:embed="rId149"/>
                <a:stretch>
                  <a:fillRect/>
                </a:stretch>
              </p:blipFill>
              <p:spPr>
                <a:xfrm>
                  <a:off x="3030143" y="593841"/>
                  <a:ext cx="49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5A121606-1E3B-849C-634C-B897295A6921}"/>
                    </a:ext>
                  </a:extLst>
                </p14:cNvPr>
                <p14:cNvContentPartPr/>
                <p14:nvPr/>
              </p14:nvContentPartPr>
              <p14:xfrm>
                <a:off x="1545863" y="1469721"/>
                <a:ext cx="994680" cy="1168560"/>
              </p14:xfrm>
            </p:contentPart>
          </mc:Choice>
          <mc:Fallback>
            <p:pic>
              <p:nvPicPr>
                <p:cNvPr id="95" name="Ink 94">
                  <a:extLst>
                    <a:ext uri="{FF2B5EF4-FFF2-40B4-BE49-F238E27FC236}">
                      <a16:creationId xmlns:a16="http://schemas.microsoft.com/office/drawing/2014/main" id="{5A121606-1E3B-849C-634C-B897295A6921}"/>
                    </a:ext>
                  </a:extLst>
                </p:cNvPr>
                <p:cNvPicPr/>
                <p:nvPr/>
              </p:nvPicPr>
              <p:blipFill>
                <a:blip r:embed="rId151"/>
                <a:stretch>
                  <a:fillRect/>
                </a:stretch>
              </p:blipFill>
              <p:spPr>
                <a:xfrm>
                  <a:off x="1528223" y="1451721"/>
                  <a:ext cx="1030320" cy="1204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133C6DCB-01B7-B977-28E6-12FFF163DB1F}"/>
                    </a:ext>
                  </a:extLst>
                </p14:cNvPr>
                <p14:cNvContentPartPr/>
                <p14:nvPr/>
              </p14:nvContentPartPr>
              <p14:xfrm>
                <a:off x="2375663" y="1408881"/>
                <a:ext cx="236520" cy="193680"/>
              </p14:xfrm>
            </p:contentPart>
          </mc:Choice>
          <mc:Fallback>
            <p:pic>
              <p:nvPicPr>
                <p:cNvPr id="96" name="Ink 95">
                  <a:extLst>
                    <a:ext uri="{FF2B5EF4-FFF2-40B4-BE49-F238E27FC236}">
                      <a16:creationId xmlns:a16="http://schemas.microsoft.com/office/drawing/2014/main" id="{133C6DCB-01B7-B977-28E6-12FFF163DB1F}"/>
                    </a:ext>
                  </a:extLst>
                </p:cNvPr>
                <p:cNvPicPr/>
                <p:nvPr/>
              </p:nvPicPr>
              <p:blipFill>
                <a:blip r:embed="rId153"/>
                <a:stretch>
                  <a:fillRect/>
                </a:stretch>
              </p:blipFill>
              <p:spPr>
                <a:xfrm>
                  <a:off x="2357663" y="1391241"/>
                  <a:ext cx="2721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BA39E5C1-2D41-72F3-E003-EDBD0C2F1BD3}"/>
                    </a:ext>
                  </a:extLst>
                </p14:cNvPr>
                <p14:cNvContentPartPr/>
                <p14:nvPr/>
              </p14:nvContentPartPr>
              <p14:xfrm>
                <a:off x="2234903" y="836841"/>
                <a:ext cx="481320" cy="432720"/>
              </p14:xfrm>
            </p:contentPart>
          </mc:Choice>
          <mc:Fallback>
            <p:pic>
              <p:nvPicPr>
                <p:cNvPr id="97" name="Ink 96">
                  <a:extLst>
                    <a:ext uri="{FF2B5EF4-FFF2-40B4-BE49-F238E27FC236}">
                      <a16:creationId xmlns:a16="http://schemas.microsoft.com/office/drawing/2014/main" id="{BA39E5C1-2D41-72F3-E003-EDBD0C2F1BD3}"/>
                    </a:ext>
                  </a:extLst>
                </p:cNvPr>
                <p:cNvPicPr/>
                <p:nvPr/>
              </p:nvPicPr>
              <p:blipFill>
                <a:blip r:embed="rId155"/>
                <a:stretch>
                  <a:fillRect/>
                </a:stretch>
              </p:blipFill>
              <p:spPr>
                <a:xfrm>
                  <a:off x="2217263" y="818841"/>
                  <a:ext cx="51696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A49F0954-BAE5-6742-34D1-7539B5F416BC}"/>
                    </a:ext>
                  </a:extLst>
                </p14:cNvPr>
                <p14:cNvContentPartPr/>
                <p14:nvPr/>
              </p14:nvContentPartPr>
              <p14:xfrm>
                <a:off x="2395103" y="984441"/>
                <a:ext cx="182880" cy="142200"/>
              </p14:xfrm>
            </p:contentPart>
          </mc:Choice>
          <mc:Fallback>
            <p:pic>
              <p:nvPicPr>
                <p:cNvPr id="98" name="Ink 97">
                  <a:extLst>
                    <a:ext uri="{FF2B5EF4-FFF2-40B4-BE49-F238E27FC236}">
                      <a16:creationId xmlns:a16="http://schemas.microsoft.com/office/drawing/2014/main" id="{A49F0954-BAE5-6742-34D1-7539B5F416BC}"/>
                    </a:ext>
                  </a:extLst>
                </p:cNvPr>
                <p:cNvPicPr/>
                <p:nvPr/>
              </p:nvPicPr>
              <p:blipFill>
                <a:blip r:embed="rId157"/>
                <a:stretch>
                  <a:fillRect/>
                </a:stretch>
              </p:blipFill>
              <p:spPr>
                <a:xfrm>
                  <a:off x="2377103" y="966441"/>
                  <a:ext cx="218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AB115E6D-7C86-A14C-445C-EBA16B5A2AD6}"/>
                    </a:ext>
                  </a:extLst>
                </p14:cNvPr>
                <p14:cNvContentPartPr/>
                <p14:nvPr/>
              </p14:nvContentPartPr>
              <p14:xfrm>
                <a:off x="9790943" y="4114281"/>
                <a:ext cx="838080" cy="45000"/>
              </p14:xfrm>
            </p:contentPart>
          </mc:Choice>
          <mc:Fallback>
            <p:pic>
              <p:nvPicPr>
                <p:cNvPr id="100" name="Ink 99">
                  <a:extLst>
                    <a:ext uri="{FF2B5EF4-FFF2-40B4-BE49-F238E27FC236}">
                      <a16:creationId xmlns:a16="http://schemas.microsoft.com/office/drawing/2014/main" id="{AB115E6D-7C86-A14C-445C-EBA16B5A2AD6}"/>
                    </a:ext>
                  </a:extLst>
                </p:cNvPr>
                <p:cNvPicPr/>
                <p:nvPr/>
              </p:nvPicPr>
              <p:blipFill>
                <a:blip r:embed="rId159"/>
                <a:stretch>
                  <a:fillRect/>
                </a:stretch>
              </p:blipFill>
              <p:spPr>
                <a:xfrm>
                  <a:off x="9773303" y="4096281"/>
                  <a:ext cx="8737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06DB6BB2-35E0-6D45-C10E-608B38FF32FB}"/>
                    </a:ext>
                  </a:extLst>
                </p14:cNvPr>
                <p14:cNvContentPartPr/>
                <p14:nvPr/>
              </p14:nvContentPartPr>
              <p14:xfrm>
                <a:off x="10512383" y="4068561"/>
                <a:ext cx="187920" cy="171000"/>
              </p14:xfrm>
            </p:contentPart>
          </mc:Choice>
          <mc:Fallback>
            <p:pic>
              <p:nvPicPr>
                <p:cNvPr id="101" name="Ink 100">
                  <a:extLst>
                    <a:ext uri="{FF2B5EF4-FFF2-40B4-BE49-F238E27FC236}">
                      <a16:creationId xmlns:a16="http://schemas.microsoft.com/office/drawing/2014/main" id="{06DB6BB2-35E0-6D45-C10E-608B38FF32FB}"/>
                    </a:ext>
                  </a:extLst>
                </p:cNvPr>
                <p:cNvPicPr/>
                <p:nvPr/>
              </p:nvPicPr>
              <p:blipFill>
                <a:blip r:embed="rId161"/>
                <a:stretch>
                  <a:fillRect/>
                </a:stretch>
              </p:blipFill>
              <p:spPr>
                <a:xfrm>
                  <a:off x="10494743" y="4050561"/>
                  <a:ext cx="2235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9C249CE5-5AE5-1244-0A4C-D385CEC3FBB6}"/>
                    </a:ext>
                  </a:extLst>
                </p14:cNvPr>
                <p14:cNvContentPartPr/>
                <p14:nvPr/>
              </p14:nvContentPartPr>
              <p14:xfrm>
                <a:off x="10977863" y="4019961"/>
                <a:ext cx="187560" cy="191520"/>
              </p14:xfrm>
            </p:contentPart>
          </mc:Choice>
          <mc:Fallback>
            <p:pic>
              <p:nvPicPr>
                <p:cNvPr id="103" name="Ink 102">
                  <a:extLst>
                    <a:ext uri="{FF2B5EF4-FFF2-40B4-BE49-F238E27FC236}">
                      <a16:creationId xmlns:a16="http://schemas.microsoft.com/office/drawing/2014/main" id="{9C249CE5-5AE5-1244-0A4C-D385CEC3FBB6}"/>
                    </a:ext>
                  </a:extLst>
                </p:cNvPr>
                <p:cNvPicPr/>
                <p:nvPr/>
              </p:nvPicPr>
              <p:blipFill>
                <a:blip r:embed="rId163"/>
                <a:stretch>
                  <a:fillRect/>
                </a:stretch>
              </p:blipFill>
              <p:spPr>
                <a:xfrm>
                  <a:off x="10960223" y="4002321"/>
                  <a:ext cx="2232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707C715A-F41F-D4C1-AAE5-C3899861BA23}"/>
                    </a:ext>
                  </a:extLst>
                </p14:cNvPr>
                <p14:cNvContentPartPr/>
                <p14:nvPr/>
              </p14:nvContentPartPr>
              <p14:xfrm>
                <a:off x="11198903" y="4015281"/>
                <a:ext cx="177120" cy="194400"/>
              </p14:xfrm>
            </p:contentPart>
          </mc:Choice>
          <mc:Fallback>
            <p:pic>
              <p:nvPicPr>
                <p:cNvPr id="104" name="Ink 103">
                  <a:extLst>
                    <a:ext uri="{FF2B5EF4-FFF2-40B4-BE49-F238E27FC236}">
                      <a16:creationId xmlns:a16="http://schemas.microsoft.com/office/drawing/2014/main" id="{707C715A-F41F-D4C1-AAE5-C3899861BA23}"/>
                    </a:ext>
                  </a:extLst>
                </p:cNvPr>
                <p:cNvPicPr/>
                <p:nvPr/>
              </p:nvPicPr>
              <p:blipFill>
                <a:blip r:embed="rId165"/>
                <a:stretch>
                  <a:fillRect/>
                </a:stretch>
              </p:blipFill>
              <p:spPr>
                <a:xfrm>
                  <a:off x="11181263" y="3997281"/>
                  <a:ext cx="2127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D8845DEF-0F63-3E3D-FE83-9A2C16E01536}"/>
                    </a:ext>
                  </a:extLst>
                </p14:cNvPr>
                <p14:cNvContentPartPr/>
                <p14:nvPr/>
              </p14:nvContentPartPr>
              <p14:xfrm>
                <a:off x="11296463" y="3927441"/>
                <a:ext cx="27360" cy="309960"/>
              </p14:xfrm>
            </p:contentPart>
          </mc:Choice>
          <mc:Fallback>
            <p:pic>
              <p:nvPicPr>
                <p:cNvPr id="105" name="Ink 104">
                  <a:extLst>
                    <a:ext uri="{FF2B5EF4-FFF2-40B4-BE49-F238E27FC236}">
                      <a16:creationId xmlns:a16="http://schemas.microsoft.com/office/drawing/2014/main" id="{D8845DEF-0F63-3E3D-FE83-9A2C16E01536}"/>
                    </a:ext>
                  </a:extLst>
                </p:cNvPr>
                <p:cNvPicPr/>
                <p:nvPr/>
              </p:nvPicPr>
              <p:blipFill>
                <a:blip r:embed="rId167"/>
                <a:stretch>
                  <a:fillRect/>
                </a:stretch>
              </p:blipFill>
              <p:spPr>
                <a:xfrm>
                  <a:off x="11278823" y="3909441"/>
                  <a:ext cx="63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506BF10E-B8D5-0D6E-E76E-5EB47C430A07}"/>
                    </a:ext>
                  </a:extLst>
                </p14:cNvPr>
                <p14:cNvContentPartPr/>
                <p14:nvPr/>
              </p14:nvContentPartPr>
              <p14:xfrm>
                <a:off x="11077943" y="3947601"/>
                <a:ext cx="24840" cy="262800"/>
              </p14:xfrm>
            </p:contentPart>
          </mc:Choice>
          <mc:Fallback>
            <p:pic>
              <p:nvPicPr>
                <p:cNvPr id="106" name="Ink 105">
                  <a:extLst>
                    <a:ext uri="{FF2B5EF4-FFF2-40B4-BE49-F238E27FC236}">
                      <a16:creationId xmlns:a16="http://schemas.microsoft.com/office/drawing/2014/main" id="{506BF10E-B8D5-0D6E-E76E-5EB47C430A07}"/>
                    </a:ext>
                  </a:extLst>
                </p:cNvPr>
                <p:cNvPicPr/>
                <p:nvPr/>
              </p:nvPicPr>
              <p:blipFill>
                <a:blip r:embed="rId169"/>
                <a:stretch>
                  <a:fillRect/>
                </a:stretch>
              </p:blipFill>
              <p:spPr>
                <a:xfrm>
                  <a:off x="11059943" y="3929601"/>
                  <a:ext cx="60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Ink 106">
                  <a:extLst>
                    <a:ext uri="{FF2B5EF4-FFF2-40B4-BE49-F238E27FC236}">
                      <a16:creationId xmlns:a16="http://schemas.microsoft.com/office/drawing/2014/main" id="{6D1D919C-7E36-97FE-5959-86FCB673A06C}"/>
                    </a:ext>
                  </a:extLst>
                </p14:cNvPr>
                <p14:cNvContentPartPr/>
                <p14:nvPr/>
              </p14:nvContentPartPr>
              <p14:xfrm>
                <a:off x="10878143" y="3749961"/>
                <a:ext cx="761040" cy="586080"/>
              </p14:xfrm>
            </p:contentPart>
          </mc:Choice>
          <mc:Fallback>
            <p:pic>
              <p:nvPicPr>
                <p:cNvPr id="107" name="Ink 106">
                  <a:extLst>
                    <a:ext uri="{FF2B5EF4-FFF2-40B4-BE49-F238E27FC236}">
                      <a16:creationId xmlns:a16="http://schemas.microsoft.com/office/drawing/2014/main" id="{6D1D919C-7E36-97FE-5959-86FCB673A06C}"/>
                    </a:ext>
                  </a:extLst>
                </p:cNvPr>
                <p:cNvPicPr/>
                <p:nvPr/>
              </p:nvPicPr>
              <p:blipFill>
                <a:blip r:embed="rId171"/>
                <a:stretch>
                  <a:fillRect/>
                </a:stretch>
              </p:blipFill>
              <p:spPr>
                <a:xfrm>
                  <a:off x="10860143" y="3732321"/>
                  <a:ext cx="796680" cy="621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Ink 107">
                  <a:extLst>
                    <a:ext uri="{FF2B5EF4-FFF2-40B4-BE49-F238E27FC236}">
                      <a16:creationId xmlns:a16="http://schemas.microsoft.com/office/drawing/2014/main" id="{B8D0C4FB-0046-2055-6114-05545A2786CA}"/>
                    </a:ext>
                  </a:extLst>
                </p14:cNvPr>
                <p14:cNvContentPartPr/>
                <p14:nvPr/>
              </p14:nvContentPartPr>
              <p14:xfrm>
                <a:off x="10892183" y="3750681"/>
                <a:ext cx="627480" cy="638280"/>
              </p14:xfrm>
            </p:contentPart>
          </mc:Choice>
          <mc:Fallback>
            <p:pic>
              <p:nvPicPr>
                <p:cNvPr id="108" name="Ink 107">
                  <a:extLst>
                    <a:ext uri="{FF2B5EF4-FFF2-40B4-BE49-F238E27FC236}">
                      <a16:creationId xmlns:a16="http://schemas.microsoft.com/office/drawing/2014/main" id="{B8D0C4FB-0046-2055-6114-05545A2786CA}"/>
                    </a:ext>
                  </a:extLst>
                </p:cNvPr>
                <p:cNvPicPr/>
                <p:nvPr/>
              </p:nvPicPr>
              <p:blipFill>
                <a:blip r:embed="rId173"/>
                <a:stretch>
                  <a:fillRect/>
                </a:stretch>
              </p:blipFill>
              <p:spPr>
                <a:xfrm>
                  <a:off x="10874543" y="3732681"/>
                  <a:ext cx="66312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2" name="Ink 121">
                  <a:extLst>
                    <a:ext uri="{FF2B5EF4-FFF2-40B4-BE49-F238E27FC236}">
                      <a16:creationId xmlns:a16="http://schemas.microsoft.com/office/drawing/2014/main" id="{00FE5A18-E4DA-88BE-75C0-85BDA6802EBD}"/>
                    </a:ext>
                  </a:extLst>
                </p14:cNvPr>
                <p14:cNvContentPartPr/>
                <p14:nvPr/>
              </p14:nvContentPartPr>
              <p14:xfrm>
                <a:off x="3477623" y="2365401"/>
                <a:ext cx="41760" cy="207360"/>
              </p14:xfrm>
            </p:contentPart>
          </mc:Choice>
          <mc:Fallback>
            <p:pic>
              <p:nvPicPr>
                <p:cNvPr id="122" name="Ink 121">
                  <a:extLst>
                    <a:ext uri="{FF2B5EF4-FFF2-40B4-BE49-F238E27FC236}">
                      <a16:creationId xmlns:a16="http://schemas.microsoft.com/office/drawing/2014/main" id="{00FE5A18-E4DA-88BE-75C0-85BDA6802EBD}"/>
                    </a:ext>
                  </a:extLst>
                </p:cNvPr>
                <p:cNvPicPr/>
                <p:nvPr/>
              </p:nvPicPr>
              <p:blipFill>
                <a:blip r:embed="rId175"/>
                <a:stretch>
                  <a:fillRect/>
                </a:stretch>
              </p:blipFill>
              <p:spPr>
                <a:xfrm>
                  <a:off x="3459623" y="2347761"/>
                  <a:ext cx="77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3" name="Ink 122">
                  <a:extLst>
                    <a:ext uri="{FF2B5EF4-FFF2-40B4-BE49-F238E27FC236}">
                      <a16:creationId xmlns:a16="http://schemas.microsoft.com/office/drawing/2014/main" id="{4F6EA4D8-A79F-8C95-3B12-24E514BF2700}"/>
                    </a:ext>
                  </a:extLst>
                </p14:cNvPr>
                <p14:cNvContentPartPr/>
                <p14:nvPr/>
              </p14:nvContentPartPr>
              <p14:xfrm>
                <a:off x="3594263" y="2385921"/>
                <a:ext cx="116640" cy="174600"/>
              </p14:xfrm>
            </p:contentPart>
          </mc:Choice>
          <mc:Fallback>
            <p:pic>
              <p:nvPicPr>
                <p:cNvPr id="123" name="Ink 122">
                  <a:extLst>
                    <a:ext uri="{FF2B5EF4-FFF2-40B4-BE49-F238E27FC236}">
                      <a16:creationId xmlns:a16="http://schemas.microsoft.com/office/drawing/2014/main" id="{4F6EA4D8-A79F-8C95-3B12-24E514BF2700}"/>
                    </a:ext>
                  </a:extLst>
                </p:cNvPr>
                <p:cNvPicPr/>
                <p:nvPr/>
              </p:nvPicPr>
              <p:blipFill>
                <a:blip r:embed="rId177"/>
                <a:stretch>
                  <a:fillRect/>
                </a:stretch>
              </p:blipFill>
              <p:spPr>
                <a:xfrm>
                  <a:off x="3576263" y="2367921"/>
                  <a:ext cx="1522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4" name="Ink 123">
                  <a:extLst>
                    <a:ext uri="{FF2B5EF4-FFF2-40B4-BE49-F238E27FC236}">
                      <a16:creationId xmlns:a16="http://schemas.microsoft.com/office/drawing/2014/main" id="{201118C1-C961-6852-76AD-8B2B6D63670C}"/>
                    </a:ext>
                  </a:extLst>
                </p14:cNvPr>
                <p14:cNvContentPartPr/>
                <p14:nvPr/>
              </p14:nvContentPartPr>
              <p14:xfrm>
                <a:off x="3755903" y="2387001"/>
                <a:ext cx="45000" cy="151560"/>
              </p14:xfrm>
            </p:contentPart>
          </mc:Choice>
          <mc:Fallback>
            <p:pic>
              <p:nvPicPr>
                <p:cNvPr id="124" name="Ink 123">
                  <a:extLst>
                    <a:ext uri="{FF2B5EF4-FFF2-40B4-BE49-F238E27FC236}">
                      <a16:creationId xmlns:a16="http://schemas.microsoft.com/office/drawing/2014/main" id="{201118C1-C961-6852-76AD-8B2B6D63670C}"/>
                    </a:ext>
                  </a:extLst>
                </p:cNvPr>
                <p:cNvPicPr/>
                <p:nvPr/>
              </p:nvPicPr>
              <p:blipFill>
                <a:blip r:embed="rId179"/>
                <a:stretch>
                  <a:fillRect/>
                </a:stretch>
              </p:blipFill>
              <p:spPr>
                <a:xfrm>
                  <a:off x="3737903" y="2369361"/>
                  <a:ext cx="806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5" name="Ink 124">
                  <a:extLst>
                    <a:ext uri="{FF2B5EF4-FFF2-40B4-BE49-F238E27FC236}">
                      <a16:creationId xmlns:a16="http://schemas.microsoft.com/office/drawing/2014/main" id="{1A1FAE99-591C-B5BB-046F-B8E2F62EE492}"/>
                    </a:ext>
                  </a:extLst>
                </p14:cNvPr>
                <p14:cNvContentPartPr/>
                <p14:nvPr/>
              </p14:nvContentPartPr>
              <p14:xfrm>
                <a:off x="3906743" y="2408961"/>
                <a:ext cx="343080" cy="136800"/>
              </p14:xfrm>
            </p:contentPart>
          </mc:Choice>
          <mc:Fallback>
            <p:pic>
              <p:nvPicPr>
                <p:cNvPr id="125" name="Ink 124">
                  <a:extLst>
                    <a:ext uri="{FF2B5EF4-FFF2-40B4-BE49-F238E27FC236}">
                      <a16:creationId xmlns:a16="http://schemas.microsoft.com/office/drawing/2014/main" id="{1A1FAE99-591C-B5BB-046F-B8E2F62EE492}"/>
                    </a:ext>
                  </a:extLst>
                </p:cNvPr>
                <p:cNvPicPr/>
                <p:nvPr/>
              </p:nvPicPr>
              <p:blipFill>
                <a:blip r:embed="rId181"/>
                <a:stretch>
                  <a:fillRect/>
                </a:stretch>
              </p:blipFill>
              <p:spPr>
                <a:xfrm>
                  <a:off x="3888743" y="2390961"/>
                  <a:ext cx="3787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7" name="Ink 126">
                  <a:extLst>
                    <a:ext uri="{FF2B5EF4-FFF2-40B4-BE49-F238E27FC236}">
                      <a16:creationId xmlns:a16="http://schemas.microsoft.com/office/drawing/2014/main" id="{22CC62B0-5B70-44A4-DC5A-ECA31B9A62B1}"/>
                    </a:ext>
                  </a:extLst>
                </p14:cNvPr>
                <p14:cNvContentPartPr/>
                <p14:nvPr/>
              </p14:nvContentPartPr>
              <p14:xfrm>
                <a:off x="5833463" y="2513001"/>
                <a:ext cx="13680" cy="184320"/>
              </p14:xfrm>
            </p:contentPart>
          </mc:Choice>
          <mc:Fallback>
            <p:pic>
              <p:nvPicPr>
                <p:cNvPr id="127" name="Ink 126">
                  <a:extLst>
                    <a:ext uri="{FF2B5EF4-FFF2-40B4-BE49-F238E27FC236}">
                      <a16:creationId xmlns:a16="http://schemas.microsoft.com/office/drawing/2014/main" id="{22CC62B0-5B70-44A4-DC5A-ECA31B9A62B1}"/>
                    </a:ext>
                  </a:extLst>
                </p:cNvPr>
                <p:cNvPicPr/>
                <p:nvPr/>
              </p:nvPicPr>
              <p:blipFill>
                <a:blip r:embed="rId183"/>
                <a:stretch>
                  <a:fillRect/>
                </a:stretch>
              </p:blipFill>
              <p:spPr>
                <a:xfrm>
                  <a:off x="5815463" y="2495361"/>
                  <a:ext cx="49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8" name="Ink 127">
                  <a:extLst>
                    <a:ext uri="{FF2B5EF4-FFF2-40B4-BE49-F238E27FC236}">
                      <a16:creationId xmlns:a16="http://schemas.microsoft.com/office/drawing/2014/main" id="{23016266-6FFE-92D3-31D8-54A73CB543CE}"/>
                    </a:ext>
                  </a:extLst>
                </p14:cNvPr>
                <p14:cNvContentPartPr/>
                <p14:nvPr/>
              </p14:nvContentPartPr>
              <p14:xfrm>
                <a:off x="5945063" y="2555481"/>
                <a:ext cx="102960" cy="125640"/>
              </p14:xfrm>
            </p:contentPart>
          </mc:Choice>
          <mc:Fallback>
            <p:pic>
              <p:nvPicPr>
                <p:cNvPr id="128" name="Ink 127">
                  <a:extLst>
                    <a:ext uri="{FF2B5EF4-FFF2-40B4-BE49-F238E27FC236}">
                      <a16:creationId xmlns:a16="http://schemas.microsoft.com/office/drawing/2014/main" id="{23016266-6FFE-92D3-31D8-54A73CB543CE}"/>
                    </a:ext>
                  </a:extLst>
                </p:cNvPr>
                <p:cNvPicPr/>
                <p:nvPr/>
              </p:nvPicPr>
              <p:blipFill>
                <a:blip r:embed="rId185"/>
                <a:stretch>
                  <a:fillRect/>
                </a:stretch>
              </p:blipFill>
              <p:spPr>
                <a:xfrm>
                  <a:off x="5927063" y="2537481"/>
                  <a:ext cx="1386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9" name="Ink 128">
                  <a:extLst>
                    <a:ext uri="{FF2B5EF4-FFF2-40B4-BE49-F238E27FC236}">
                      <a16:creationId xmlns:a16="http://schemas.microsoft.com/office/drawing/2014/main" id="{757452A9-AA0A-6BDD-A8B4-C0FF1623F022}"/>
                    </a:ext>
                  </a:extLst>
                </p14:cNvPr>
                <p14:cNvContentPartPr/>
                <p14:nvPr/>
              </p14:nvContentPartPr>
              <p14:xfrm>
                <a:off x="6182303" y="2545041"/>
                <a:ext cx="34200" cy="22680"/>
              </p14:xfrm>
            </p:contentPart>
          </mc:Choice>
          <mc:Fallback>
            <p:pic>
              <p:nvPicPr>
                <p:cNvPr id="129" name="Ink 128">
                  <a:extLst>
                    <a:ext uri="{FF2B5EF4-FFF2-40B4-BE49-F238E27FC236}">
                      <a16:creationId xmlns:a16="http://schemas.microsoft.com/office/drawing/2014/main" id="{757452A9-AA0A-6BDD-A8B4-C0FF1623F022}"/>
                    </a:ext>
                  </a:extLst>
                </p:cNvPr>
                <p:cNvPicPr/>
                <p:nvPr/>
              </p:nvPicPr>
              <p:blipFill>
                <a:blip r:embed="rId187"/>
                <a:stretch>
                  <a:fillRect/>
                </a:stretch>
              </p:blipFill>
              <p:spPr>
                <a:xfrm>
                  <a:off x="6164303" y="2527041"/>
                  <a:ext cx="698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0" name="Ink 129">
                  <a:extLst>
                    <a:ext uri="{FF2B5EF4-FFF2-40B4-BE49-F238E27FC236}">
                      <a16:creationId xmlns:a16="http://schemas.microsoft.com/office/drawing/2014/main" id="{E5A5A641-92BA-1A36-77CC-0F54582A839E}"/>
                    </a:ext>
                  </a:extLst>
                </p14:cNvPr>
                <p14:cNvContentPartPr/>
                <p14:nvPr/>
              </p14:nvContentPartPr>
              <p14:xfrm>
                <a:off x="6164303" y="2630361"/>
                <a:ext cx="50400" cy="43200"/>
              </p14:xfrm>
            </p:contentPart>
          </mc:Choice>
          <mc:Fallback>
            <p:pic>
              <p:nvPicPr>
                <p:cNvPr id="130" name="Ink 129">
                  <a:extLst>
                    <a:ext uri="{FF2B5EF4-FFF2-40B4-BE49-F238E27FC236}">
                      <a16:creationId xmlns:a16="http://schemas.microsoft.com/office/drawing/2014/main" id="{E5A5A641-92BA-1A36-77CC-0F54582A839E}"/>
                    </a:ext>
                  </a:extLst>
                </p:cNvPr>
                <p:cNvPicPr/>
                <p:nvPr/>
              </p:nvPicPr>
              <p:blipFill>
                <a:blip r:embed="rId189"/>
                <a:stretch>
                  <a:fillRect/>
                </a:stretch>
              </p:blipFill>
              <p:spPr>
                <a:xfrm>
                  <a:off x="6146303" y="2612361"/>
                  <a:ext cx="860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1" name="Ink 130">
                  <a:extLst>
                    <a:ext uri="{FF2B5EF4-FFF2-40B4-BE49-F238E27FC236}">
                      <a16:creationId xmlns:a16="http://schemas.microsoft.com/office/drawing/2014/main" id="{44010382-1155-C370-CD8A-E9389D80E855}"/>
                    </a:ext>
                  </a:extLst>
                </p14:cNvPr>
                <p14:cNvContentPartPr/>
                <p14:nvPr/>
              </p14:nvContentPartPr>
              <p14:xfrm>
                <a:off x="6339983" y="2509761"/>
                <a:ext cx="116640" cy="169920"/>
              </p14:xfrm>
            </p:contentPart>
          </mc:Choice>
          <mc:Fallback>
            <p:pic>
              <p:nvPicPr>
                <p:cNvPr id="131" name="Ink 130">
                  <a:extLst>
                    <a:ext uri="{FF2B5EF4-FFF2-40B4-BE49-F238E27FC236}">
                      <a16:creationId xmlns:a16="http://schemas.microsoft.com/office/drawing/2014/main" id="{44010382-1155-C370-CD8A-E9389D80E855}"/>
                    </a:ext>
                  </a:extLst>
                </p:cNvPr>
                <p:cNvPicPr/>
                <p:nvPr/>
              </p:nvPicPr>
              <p:blipFill>
                <a:blip r:embed="rId191"/>
                <a:stretch>
                  <a:fillRect/>
                </a:stretch>
              </p:blipFill>
              <p:spPr>
                <a:xfrm>
                  <a:off x="6321983" y="2491761"/>
                  <a:ext cx="1522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2" name="Ink 131">
                  <a:extLst>
                    <a:ext uri="{FF2B5EF4-FFF2-40B4-BE49-F238E27FC236}">
                      <a16:creationId xmlns:a16="http://schemas.microsoft.com/office/drawing/2014/main" id="{1C22CD83-8A5B-D528-53F7-49D6D8B89BF9}"/>
                    </a:ext>
                  </a:extLst>
                </p14:cNvPr>
                <p14:cNvContentPartPr/>
                <p14:nvPr/>
              </p14:nvContentPartPr>
              <p14:xfrm>
                <a:off x="6517823" y="2502561"/>
                <a:ext cx="15120" cy="208440"/>
              </p14:xfrm>
            </p:contentPart>
          </mc:Choice>
          <mc:Fallback>
            <p:pic>
              <p:nvPicPr>
                <p:cNvPr id="132" name="Ink 131">
                  <a:extLst>
                    <a:ext uri="{FF2B5EF4-FFF2-40B4-BE49-F238E27FC236}">
                      <a16:creationId xmlns:a16="http://schemas.microsoft.com/office/drawing/2014/main" id="{1C22CD83-8A5B-D528-53F7-49D6D8B89BF9}"/>
                    </a:ext>
                  </a:extLst>
                </p:cNvPr>
                <p:cNvPicPr/>
                <p:nvPr/>
              </p:nvPicPr>
              <p:blipFill>
                <a:blip r:embed="rId193"/>
                <a:stretch>
                  <a:fillRect/>
                </a:stretch>
              </p:blipFill>
              <p:spPr>
                <a:xfrm>
                  <a:off x="6500183" y="2484561"/>
                  <a:ext cx="50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4" name="Ink 133">
                  <a:extLst>
                    <a:ext uri="{FF2B5EF4-FFF2-40B4-BE49-F238E27FC236}">
                      <a16:creationId xmlns:a16="http://schemas.microsoft.com/office/drawing/2014/main" id="{21723B1B-3335-AA9A-6BAF-7C4ECEE505E8}"/>
                    </a:ext>
                  </a:extLst>
                </p14:cNvPr>
                <p14:cNvContentPartPr/>
                <p14:nvPr/>
              </p14:nvContentPartPr>
              <p14:xfrm>
                <a:off x="2740343" y="4504881"/>
                <a:ext cx="22320" cy="147960"/>
              </p14:xfrm>
            </p:contentPart>
          </mc:Choice>
          <mc:Fallback>
            <p:pic>
              <p:nvPicPr>
                <p:cNvPr id="134" name="Ink 133">
                  <a:extLst>
                    <a:ext uri="{FF2B5EF4-FFF2-40B4-BE49-F238E27FC236}">
                      <a16:creationId xmlns:a16="http://schemas.microsoft.com/office/drawing/2014/main" id="{21723B1B-3335-AA9A-6BAF-7C4ECEE505E8}"/>
                    </a:ext>
                  </a:extLst>
                </p:cNvPr>
                <p:cNvPicPr/>
                <p:nvPr/>
              </p:nvPicPr>
              <p:blipFill>
                <a:blip r:embed="rId195"/>
                <a:stretch>
                  <a:fillRect/>
                </a:stretch>
              </p:blipFill>
              <p:spPr>
                <a:xfrm>
                  <a:off x="2722343" y="4487241"/>
                  <a:ext cx="57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5" name="Ink 134">
                  <a:extLst>
                    <a:ext uri="{FF2B5EF4-FFF2-40B4-BE49-F238E27FC236}">
                      <a16:creationId xmlns:a16="http://schemas.microsoft.com/office/drawing/2014/main" id="{5E3B9BEC-EC8F-7282-6526-0D13B5A58EED}"/>
                    </a:ext>
                  </a:extLst>
                </p14:cNvPr>
                <p14:cNvContentPartPr/>
                <p14:nvPr/>
              </p14:nvContentPartPr>
              <p14:xfrm>
                <a:off x="2862383" y="4493361"/>
                <a:ext cx="95040" cy="127080"/>
              </p14:xfrm>
            </p:contentPart>
          </mc:Choice>
          <mc:Fallback>
            <p:pic>
              <p:nvPicPr>
                <p:cNvPr id="135" name="Ink 134">
                  <a:extLst>
                    <a:ext uri="{FF2B5EF4-FFF2-40B4-BE49-F238E27FC236}">
                      <a16:creationId xmlns:a16="http://schemas.microsoft.com/office/drawing/2014/main" id="{5E3B9BEC-EC8F-7282-6526-0D13B5A58EED}"/>
                    </a:ext>
                  </a:extLst>
                </p:cNvPr>
                <p:cNvPicPr/>
                <p:nvPr/>
              </p:nvPicPr>
              <p:blipFill>
                <a:blip r:embed="rId197"/>
                <a:stretch>
                  <a:fillRect/>
                </a:stretch>
              </p:blipFill>
              <p:spPr>
                <a:xfrm>
                  <a:off x="2844383" y="4475721"/>
                  <a:ext cx="130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6" name="Ink 135">
                  <a:extLst>
                    <a:ext uri="{FF2B5EF4-FFF2-40B4-BE49-F238E27FC236}">
                      <a16:creationId xmlns:a16="http://schemas.microsoft.com/office/drawing/2014/main" id="{7142D718-84B3-2D92-6D81-9FC58FAF93A1}"/>
                    </a:ext>
                  </a:extLst>
                </p14:cNvPr>
                <p14:cNvContentPartPr/>
                <p14:nvPr/>
              </p14:nvContentPartPr>
              <p14:xfrm>
                <a:off x="3033383" y="4505601"/>
                <a:ext cx="33840" cy="114840"/>
              </p14:xfrm>
            </p:contentPart>
          </mc:Choice>
          <mc:Fallback>
            <p:pic>
              <p:nvPicPr>
                <p:cNvPr id="136" name="Ink 135">
                  <a:extLst>
                    <a:ext uri="{FF2B5EF4-FFF2-40B4-BE49-F238E27FC236}">
                      <a16:creationId xmlns:a16="http://schemas.microsoft.com/office/drawing/2014/main" id="{7142D718-84B3-2D92-6D81-9FC58FAF93A1}"/>
                    </a:ext>
                  </a:extLst>
                </p:cNvPr>
                <p:cNvPicPr/>
                <p:nvPr/>
              </p:nvPicPr>
              <p:blipFill>
                <a:blip r:embed="rId199"/>
                <a:stretch>
                  <a:fillRect/>
                </a:stretch>
              </p:blipFill>
              <p:spPr>
                <a:xfrm>
                  <a:off x="3015383" y="4487961"/>
                  <a:ext cx="69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7" name="Ink 136">
                  <a:extLst>
                    <a:ext uri="{FF2B5EF4-FFF2-40B4-BE49-F238E27FC236}">
                      <a16:creationId xmlns:a16="http://schemas.microsoft.com/office/drawing/2014/main" id="{C32A516E-FC76-D50C-3F45-BC77A353AC22}"/>
                    </a:ext>
                  </a:extLst>
                </p14:cNvPr>
                <p14:cNvContentPartPr/>
                <p14:nvPr/>
              </p14:nvContentPartPr>
              <p14:xfrm>
                <a:off x="3171623" y="4503801"/>
                <a:ext cx="102960" cy="105480"/>
              </p14:xfrm>
            </p:contentPart>
          </mc:Choice>
          <mc:Fallback>
            <p:pic>
              <p:nvPicPr>
                <p:cNvPr id="137" name="Ink 136">
                  <a:extLst>
                    <a:ext uri="{FF2B5EF4-FFF2-40B4-BE49-F238E27FC236}">
                      <a16:creationId xmlns:a16="http://schemas.microsoft.com/office/drawing/2014/main" id="{C32A516E-FC76-D50C-3F45-BC77A353AC22}"/>
                    </a:ext>
                  </a:extLst>
                </p:cNvPr>
                <p:cNvPicPr/>
                <p:nvPr/>
              </p:nvPicPr>
              <p:blipFill>
                <a:blip r:embed="rId201"/>
                <a:stretch>
                  <a:fillRect/>
                </a:stretch>
              </p:blipFill>
              <p:spPr>
                <a:xfrm>
                  <a:off x="3153623" y="4486161"/>
                  <a:ext cx="1386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8" name="Ink 137">
                  <a:extLst>
                    <a:ext uri="{FF2B5EF4-FFF2-40B4-BE49-F238E27FC236}">
                      <a16:creationId xmlns:a16="http://schemas.microsoft.com/office/drawing/2014/main" id="{6E357166-B30E-581F-5FAF-C143A76D7226}"/>
                    </a:ext>
                  </a:extLst>
                </p14:cNvPr>
                <p14:cNvContentPartPr/>
                <p14:nvPr/>
              </p14:nvContentPartPr>
              <p14:xfrm>
                <a:off x="3323543" y="4397601"/>
                <a:ext cx="201240" cy="218520"/>
              </p14:xfrm>
            </p:contentPart>
          </mc:Choice>
          <mc:Fallback>
            <p:pic>
              <p:nvPicPr>
                <p:cNvPr id="138" name="Ink 137">
                  <a:extLst>
                    <a:ext uri="{FF2B5EF4-FFF2-40B4-BE49-F238E27FC236}">
                      <a16:creationId xmlns:a16="http://schemas.microsoft.com/office/drawing/2014/main" id="{6E357166-B30E-581F-5FAF-C143A76D7226}"/>
                    </a:ext>
                  </a:extLst>
                </p:cNvPr>
                <p:cNvPicPr/>
                <p:nvPr/>
              </p:nvPicPr>
              <p:blipFill>
                <a:blip r:embed="rId203"/>
                <a:stretch>
                  <a:fillRect/>
                </a:stretch>
              </p:blipFill>
              <p:spPr>
                <a:xfrm>
                  <a:off x="3305903" y="4379961"/>
                  <a:ext cx="2368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9" name="Ink 88">
                  <a:extLst>
                    <a:ext uri="{FF2B5EF4-FFF2-40B4-BE49-F238E27FC236}">
                      <a16:creationId xmlns:a16="http://schemas.microsoft.com/office/drawing/2014/main" id="{EF3CB875-C4FA-CD91-54B7-8674CC0914C3}"/>
                    </a:ext>
                  </a:extLst>
                </p14:cNvPr>
                <p14:cNvContentPartPr/>
                <p14:nvPr/>
              </p14:nvContentPartPr>
              <p14:xfrm>
                <a:off x="1165703" y="2920521"/>
                <a:ext cx="234000" cy="231120"/>
              </p14:xfrm>
            </p:contentPart>
          </mc:Choice>
          <mc:Fallback>
            <p:pic>
              <p:nvPicPr>
                <p:cNvPr id="89" name="Ink 88">
                  <a:extLst>
                    <a:ext uri="{FF2B5EF4-FFF2-40B4-BE49-F238E27FC236}">
                      <a16:creationId xmlns:a16="http://schemas.microsoft.com/office/drawing/2014/main" id="{EF3CB875-C4FA-CD91-54B7-8674CC0914C3}"/>
                    </a:ext>
                  </a:extLst>
                </p:cNvPr>
                <p:cNvPicPr/>
                <p:nvPr/>
              </p:nvPicPr>
              <p:blipFill>
                <a:blip r:embed="rId205"/>
                <a:stretch>
                  <a:fillRect/>
                </a:stretch>
              </p:blipFill>
              <p:spPr>
                <a:xfrm>
                  <a:off x="1148063" y="2902881"/>
                  <a:ext cx="269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0" name="Ink 89">
                  <a:extLst>
                    <a:ext uri="{FF2B5EF4-FFF2-40B4-BE49-F238E27FC236}">
                      <a16:creationId xmlns:a16="http://schemas.microsoft.com/office/drawing/2014/main" id="{EBFD685D-177C-72CA-E67B-A65564F87E6D}"/>
                    </a:ext>
                  </a:extLst>
                </p14:cNvPr>
                <p14:cNvContentPartPr/>
                <p14:nvPr/>
              </p14:nvContentPartPr>
              <p14:xfrm>
                <a:off x="1251023" y="2843121"/>
                <a:ext cx="71280" cy="381600"/>
              </p14:xfrm>
            </p:contentPart>
          </mc:Choice>
          <mc:Fallback>
            <p:pic>
              <p:nvPicPr>
                <p:cNvPr id="90" name="Ink 89">
                  <a:extLst>
                    <a:ext uri="{FF2B5EF4-FFF2-40B4-BE49-F238E27FC236}">
                      <a16:creationId xmlns:a16="http://schemas.microsoft.com/office/drawing/2014/main" id="{EBFD685D-177C-72CA-E67B-A65564F87E6D}"/>
                    </a:ext>
                  </a:extLst>
                </p:cNvPr>
                <p:cNvPicPr/>
                <p:nvPr/>
              </p:nvPicPr>
              <p:blipFill>
                <a:blip r:embed="rId207"/>
                <a:stretch>
                  <a:fillRect/>
                </a:stretch>
              </p:blipFill>
              <p:spPr>
                <a:xfrm>
                  <a:off x="1233023" y="2825121"/>
                  <a:ext cx="10692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1" name="Ink 90">
                  <a:extLst>
                    <a:ext uri="{FF2B5EF4-FFF2-40B4-BE49-F238E27FC236}">
                      <a16:creationId xmlns:a16="http://schemas.microsoft.com/office/drawing/2014/main" id="{837C0500-2C0F-D8DE-7180-F86CD2C0BE32}"/>
                    </a:ext>
                  </a:extLst>
                </p14:cNvPr>
                <p14:cNvContentPartPr/>
                <p14:nvPr/>
              </p14:nvContentPartPr>
              <p14:xfrm>
                <a:off x="1439303" y="2883441"/>
                <a:ext cx="232560" cy="200520"/>
              </p14:xfrm>
            </p:contentPart>
          </mc:Choice>
          <mc:Fallback>
            <p:pic>
              <p:nvPicPr>
                <p:cNvPr id="91" name="Ink 90">
                  <a:extLst>
                    <a:ext uri="{FF2B5EF4-FFF2-40B4-BE49-F238E27FC236}">
                      <a16:creationId xmlns:a16="http://schemas.microsoft.com/office/drawing/2014/main" id="{837C0500-2C0F-D8DE-7180-F86CD2C0BE32}"/>
                    </a:ext>
                  </a:extLst>
                </p:cNvPr>
                <p:cNvPicPr/>
                <p:nvPr/>
              </p:nvPicPr>
              <p:blipFill>
                <a:blip r:embed="rId209"/>
                <a:stretch>
                  <a:fillRect/>
                </a:stretch>
              </p:blipFill>
              <p:spPr>
                <a:xfrm>
                  <a:off x="1421663" y="2865801"/>
                  <a:ext cx="2682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2" name="Ink 91">
                  <a:extLst>
                    <a:ext uri="{FF2B5EF4-FFF2-40B4-BE49-F238E27FC236}">
                      <a16:creationId xmlns:a16="http://schemas.microsoft.com/office/drawing/2014/main" id="{555C02D5-DD14-870A-65B8-D31ED345C0EA}"/>
                    </a:ext>
                  </a:extLst>
                </p14:cNvPr>
                <p14:cNvContentPartPr/>
                <p14:nvPr/>
              </p14:nvContentPartPr>
              <p14:xfrm>
                <a:off x="1513103" y="2795961"/>
                <a:ext cx="103680" cy="384840"/>
              </p14:xfrm>
            </p:contentPart>
          </mc:Choice>
          <mc:Fallback>
            <p:pic>
              <p:nvPicPr>
                <p:cNvPr id="92" name="Ink 91">
                  <a:extLst>
                    <a:ext uri="{FF2B5EF4-FFF2-40B4-BE49-F238E27FC236}">
                      <a16:creationId xmlns:a16="http://schemas.microsoft.com/office/drawing/2014/main" id="{555C02D5-DD14-870A-65B8-D31ED345C0EA}"/>
                    </a:ext>
                  </a:extLst>
                </p:cNvPr>
                <p:cNvPicPr/>
                <p:nvPr/>
              </p:nvPicPr>
              <p:blipFill>
                <a:blip r:embed="rId211"/>
                <a:stretch>
                  <a:fillRect/>
                </a:stretch>
              </p:blipFill>
              <p:spPr>
                <a:xfrm>
                  <a:off x="1495103" y="2777961"/>
                  <a:ext cx="1393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7" name="Ink 146">
                  <a:extLst>
                    <a:ext uri="{FF2B5EF4-FFF2-40B4-BE49-F238E27FC236}">
                      <a16:creationId xmlns:a16="http://schemas.microsoft.com/office/drawing/2014/main" id="{819E06C3-D7E7-4EE6-8E20-6C4027DEB636}"/>
                    </a:ext>
                  </a:extLst>
                </p14:cNvPr>
                <p14:cNvContentPartPr/>
                <p14:nvPr/>
              </p14:nvContentPartPr>
              <p14:xfrm>
                <a:off x="1811183" y="2942121"/>
                <a:ext cx="39600" cy="185760"/>
              </p14:xfrm>
            </p:contentPart>
          </mc:Choice>
          <mc:Fallback>
            <p:pic>
              <p:nvPicPr>
                <p:cNvPr id="147" name="Ink 146">
                  <a:extLst>
                    <a:ext uri="{FF2B5EF4-FFF2-40B4-BE49-F238E27FC236}">
                      <a16:creationId xmlns:a16="http://schemas.microsoft.com/office/drawing/2014/main" id="{819E06C3-D7E7-4EE6-8E20-6C4027DEB636}"/>
                    </a:ext>
                  </a:extLst>
                </p:cNvPr>
                <p:cNvPicPr/>
                <p:nvPr/>
              </p:nvPicPr>
              <p:blipFill>
                <a:blip r:embed="rId213"/>
                <a:stretch>
                  <a:fillRect/>
                </a:stretch>
              </p:blipFill>
              <p:spPr>
                <a:xfrm>
                  <a:off x="1793543" y="2924481"/>
                  <a:ext cx="75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8" name="Ink 147">
                  <a:extLst>
                    <a:ext uri="{FF2B5EF4-FFF2-40B4-BE49-F238E27FC236}">
                      <a16:creationId xmlns:a16="http://schemas.microsoft.com/office/drawing/2014/main" id="{1EFF0872-2418-A3C1-4E77-60BFF855368D}"/>
                    </a:ext>
                  </a:extLst>
                </p14:cNvPr>
                <p14:cNvContentPartPr/>
                <p14:nvPr/>
              </p14:nvContentPartPr>
              <p14:xfrm>
                <a:off x="1951223" y="2952921"/>
                <a:ext cx="80640" cy="124200"/>
              </p14:xfrm>
            </p:contentPart>
          </mc:Choice>
          <mc:Fallback>
            <p:pic>
              <p:nvPicPr>
                <p:cNvPr id="148" name="Ink 147">
                  <a:extLst>
                    <a:ext uri="{FF2B5EF4-FFF2-40B4-BE49-F238E27FC236}">
                      <a16:creationId xmlns:a16="http://schemas.microsoft.com/office/drawing/2014/main" id="{1EFF0872-2418-A3C1-4E77-60BFF855368D}"/>
                    </a:ext>
                  </a:extLst>
                </p:cNvPr>
                <p:cNvPicPr/>
                <p:nvPr/>
              </p:nvPicPr>
              <p:blipFill>
                <a:blip r:embed="rId215"/>
                <a:stretch>
                  <a:fillRect/>
                </a:stretch>
              </p:blipFill>
              <p:spPr>
                <a:xfrm>
                  <a:off x="1933583" y="2935281"/>
                  <a:ext cx="116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9" name="Ink 148">
                  <a:extLst>
                    <a:ext uri="{FF2B5EF4-FFF2-40B4-BE49-F238E27FC236}">
                      <a16:creationId xmlns:a16="http://schemas.microsoft.com/office/drawing/2014/main" id="{D24B9E3D-7FDE-C75F-5B6C-D108C35B7E62}"/>
                    </a:ext>
                  </a:extLst>
                </p14:cNvPr>
                <p14:cNvContentPartPr/>
                <p14:nvPr/>
              </p14:nvContentPartPr>
              <p14:xfrm>
                <a:off x="2119703" y="2983161"/>
                <a:ext cx="20160" cy="27000"/>
              </p14:xfrm>
            </p:contentPart>
          </mc:Choice>
          <mc:Fallback>
            <p:pic>
              <p:nvPicPr>
                <p:cNvPr id="149" name="Ink 148">
                  <a:extLst>
                    <a:ext uri="{FF2B5EF4-FFF2-40B4-BE49-F238E27FC236}">
                      <a16:creationId xmlns:a16="http://schemas.microsoft.com/office/drawing/2014/main" id="{D24B9E3D-7FDE-C75F-5B6C-D108C35B7E62}"/>
                    </a:ext>
                  </a:extLst>
                </p:cNvPr>
                <p:cNvPicPr/>
                <p:nvPr/>
              </p:nvPicPr>
              <p:blipFill>
                <a:blip r:embed="rId217"/>
                <a:stretch>
                  <a:fillRect/>
                </a:stretch>
              </p:blipFill>
              <p:spPr>
                <a:xfrm>
                  <a:off x="2102063" y="2965161"/>
                  <a:ext cx="558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0" name="Ink 149">
                  <a:extLst>
                    <a:ext uri="{FF2B5EF4-FFF2-40B4-BE49-F238E27FC236}">
                      <a16:creationId xmlns:a16="http://schemas.microsoft.com/office/drawing/2014/main" id="{96BFCDB7-9ACA-285B-C708-764DA8761F49}"/>
                    </a:ext>
                  </a:extLst>
                </p14:cNvPr>
                <p14:cNvContentPartPr/>
                <p14:nvPr/>
              </p14:nvContentPartPr>
              <p14:xfrm>
                <a:off x="2138783" y="3071361"/>
                <a:ext cx="23040" cy="7560"/>
              </p14:xfrm>
            </p:contentPart>
          </mc:Choice>
          <mc:Fallback>
            <p:pic>
              <p:nvPicPr>
                <p:cNvPr id="150" name="Ink 149">
                  <a:extLst>
                    <a:ext uri="{FF2B5EF4-FFF2-40B4-BE49-F238E27FC236}">
                      <a16:creationId xmlns:a16="http://schemas.microsoft.com/office/drawing/2014/main" id="{96BFCDB7-9ACA-285B-C708-764DA8761F49}"/>
                    </a:ext>
                  </a:extLst>
                </p:cNvPr>
                <p:cNvPicPr/>
                <p:nvPr/>
              </p:nvPicPr>
              <p:blipFill>
                <a:blip r:embed="rId147"/>
                <a:stretch>
                  <a:fillRect/>
                </a:stretch>
              </p:blipFill>
              <p:spPr>
                <a:xfrm>
                  <a:off x="2120783" y="3053361"/>
                  <a:ext cx="58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1" name="Ink 150">
                  <a:extLst>
                    <a:ext uri="{FF2B5EF4-FFF2-40B4-BE49-F238E27FC236}">
                      <a16:creationId xmlns:a16="http://schemas.microsoft.com/office/drawing/2014/main" id="{5C864D5E-C535-126A-8B69-4B33660385FA}"/>
                    </a:ext>
                  </a:extLst>
                </p14:cNvPr>
                <p14:cNvContentPartPr/>
                <p14:nvPr/>
              </p14:nvContentPartPr>
              <p14:xfrm>
                <a:off x="2268383" y="2957241"/>
                <a:ext cx="113400" cy="130320"/>
              </p14:xfrm>
            </p:contentPart>
          </mc:Choice>
          <mc:Fallback>
            <p:pic>
              <p:nvPicPr>
                <p:cNvPr id="151" name="Ink 150">
                  <a:extLst>
                    <a:ext uri="{FF2B5EF4-FFF2-40B4-BE49-F238E27FC236}">
                      <a16:creationId xmlns:a16="http://schemas.microsoft.com/office/drawing/2014/main" id="{5C864D5E-C535-126A-8B69-4B33660385FA}"/>
                    </a:ext>
                  </a:extLst>
                </p:cNvPr>
                <p:cNvPicPr/>
                <p:nvPr/>
              </p:nvPicPr>
              <p:blipFill>
                <a:blip r:embed="rId220"/>
                <a:stretch>
                  <a:fillRect/>
                </a:stretch>
              </p:blipFill>
              <p:spPr>
                <a:xfrm>
                  <a:off x="2250383" y="2939241"/>
                  <a:ext cx="149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2" name="Ink 151">
                  <a:extLst>
                    <a:ext uri="{FF2B5EF4-FFF2-40B4-BE49-F238E27FC236}">
                      <a16:creationId xmlns:a16="http://schemas.microsoft.com/office/drawing/2014/main" id="{2D84CFD8-531E-5F4A-1178-5F5D3A4DA7AB}"/>
                    </a:ext>
                  </a:extLst>
                </p14:cNvPr>
                <p14:cNvContentPartPr/>
                <p14:nvPr/>
              </p14:nvContentPartPr>
              <p14:xfrm>
                <a:off x="2438303" y="2908281"/>
                <a:ext cx="160560" cy="167040"/>
              </p14:xfrm>
            </p:contentPart>
          </mc:Choice>
          <mc:Fallback>
            <p:pic>
              <p:nvPicPr>
                <p:cNvPr id="152" name="Ink 151">
                  <a:extLst>
                    <a:ext uri="{FF2B5EF4-FFF2-40B4-BE49-F238E27FC236}">
                      <a16:creationId xmlns:a16="http://schemas.microsoft.com/office/drawing/2014/main" id="{2D84CFD8-531E-5F4A-1178-5F5D3A4DA7AB}"/>
                    </a:ext>
                  </a:extLst>
                </p:cNvPr>
                <p:cNvPicPr/>
                <p:nvPr/>
              </p:nvPicPr>
              <p:blipFill>
                <a:blip r:embed="rId222"/>
                <a:stretch>
                  <a:fillRect/>
                </a:stretch>
              </p:blipFill>
              <p:spPr>
                <a:xfrm>
                  <a:off x="2420663" y="2890641"/>
                  <a:ext cx="1962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5" name="Ink 74">
                  <a:extLst>
                    <a:ext uri="{FF2B5EF4-FFF2-40B4-BE49-F238E27FC236}">
                      <a16:creationId xmlns:a16="http://schemas.microsoft.com/office/drawing/2014/main" id="{E94A79F5-39C1-F6AC-9277-AF8D9B1ACA8E}"/>
                    </a:ext>
                  </a:extLst>
                </p14:cNvPr>
                <p14:cNvContentPartPr/>
                <p14:nvPr/>
              </p14:nvContentPartPr>
              <p14:xfrm>
                <a:off x="5751023" y="4966041"/>
                <a:ext cx="21960" cy="126720"/>
              </p14:xfrm>
            </p:contentPart>
          </mc:Choice>
          <mc:Fallback>
            <p:pic>
              <p:nvPicPr>
                <p:cNvPr id="75" name="Ink 74">
                  <a:extLst>
                    <a:ext uri="{FF2B5EF4-FFF2-40B4-BE49-F238E27FC236}">
                      <a16:creationId xmlns:a16="http://schemas.microsoft.com/office/drawing/2014/main" id="{E94A79F5-39C1-F6AC-9277-AF8D9B1ACA8E}"/>
                    </a:ext>
                  </a:extLst>
                </p:cNvPr>
                <p:cNvPicPr/>
                <p:nvPr/>
              </p:nvPicPr>
              <p:blipFill>
                <a:blip r:embed="rId224"/>
                <a:stretch>
                  <a:fillRect/>
                </a:stretch>
              </p:blipFill>
              <p:spPr>
                <a:xfrm>
                  <a:off x="5733023" y="4948041"/>
                  <a:ext cx="57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6" name="Ink 75">
                  <a:extLst>
                    <a:ext uri="{FF2B5EF4-FFF2-40B4-BE49-F238E27FC236}">
                      <a16:creationId xmlns:a16="http://schemas.microsoft.com/office/drawing/2014/main" id="{F39C7A76-C98B-755E-3CA6-A1AB13E6E3A8}"/>
                    </a:ext>
                  </a:extLst>
                </p14:cNvPr>
                <p14:cNvContentPartPr/>
                <p14:nvPr/>
              </p14:nvContentPartPr>
              <p14:xfrm>
                <a:off x="5721143" y="4824561"/>
                <a:ext cx="67680" cy="42120"/>
              </p14:xfrm>
            </p:contentPart>
          </mc:Choice>
          <mc:Fallback>
            <p:pic>
              <p:nvPicPr>
                <p:cNvPr id="76" name="Ink 75">
                  <a:extLst>
                    <a:ext uri="{FF2B5EF4-FFF2-40B4-BE49-F238E27FC236}">
                      <a16:creationId xmlns:a16="http://schemas.microsoft.com/office/drawing/2014/main" id="{F39C7A76-C98B-755E-3CA6-A1AB13E6E3A8}"/>
                    </a:ext>
                  </a:extLst>
                </p:cNvPr>
                <p:cNvPicPr/>
                <p:nvPr/>
              </p:nvPicPr>
              <p:blipFill>
                <a:blip r:embed="rId226"/>
                <a:stretch>
                  <a:fillRect/>
                </a:stretch>
              </p:blipFill>
              <p:spPr>
                <a:xfrm>
                  <a:off x="5703143" y="4806561"/>
                  <a:ext cx="1033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77" name="Ink 76">
                  <a:extLst>
                    <a:ext uri="{FF2B5EF4-FFF2-40B4-BE49-F238E27FC236}">
                      <a16:creationId xmlns:a16="http://schemas.microsoft.com/office/drawing/2014/main" id="{B76714EA-0E14-BBD4-69E1-A121A9DEE57F}"/>
                    </a:ext>
                  </a:extLst>
                </p14:cNvPr>
                <p14:cNvContentPartPr/>
                <p14:nvPr/>
              </p14:nvContentPartPr>
              <p14:xfrm>
                <a:off x="5853263" y="4979361"/>
                <a:ext cx="107640" cy="98280"/>
              </p14:xfrm>
            </p:contentPart>
          </mc:Choice>
          <mc:Fallback>
            <p:pic>
              <p:nvPicPr>
                <p:cNvPr id="77" name="Ink 76">
                  <a:extLst>
                    <a:ext uri="{FF2B5EF4-FFF2-40B4-BE49-F238E27FC236}">
                      <a16:creationId xmlns:a16="http://schemas.microsoft.com/office/drawing/2014/main" id="{B76714EA-0E14-BBD4-69E1-A121A9DEE57F}"/>
                    </a:ext>
                  </a:extLst>
                </p:cNvPr>
                <p:cNvPicPr/>
                <p:nvPr/>
              </p:nvPicPr>
              <p:blipFill>
                <a:blip r:embed="rId228"/>
                <a:stretch>
                  <a:fillRect/>
                </a:stretch>
              </p:blipFill>
              <p:spPr>
                <a:xfrm>
                  <a:off x="5835263" y="4961721"/>
                  <a:ext cx="1432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78" name="Ink 77">
                  <a:extLst>
                    <a:ext uri="{FF2B5EF4-FFF2-40B4-BE49-F238E27FC236}">
                      <a16:creationId xmlns:a16="http://schemas.microsoft.com/office/drawing/2014/main" id="{02B28748-6284-EF4D-42AF-B6214A12544B}"/>
                    </a:ext>
                  </a:extLst>
                </p14:cNvPr>
                <p14:cNvContentPartPr/>
                <p14:nvPr/>
              </p14:nvContentPartPr>
              <p14:xfrm>
                <a:off x="6029663" y="4980441"/>
                <a:ext cx="141840" cy="115200"/>
              </p14:xfrm>
            </p:contentPart>
          </mc:Choice>
          <mc:Fallback>
            <p:pic>
              <p:nvPicPr>
                <p:cNvPr id="78" name="Ink 77">
                  <a:extLst>
                    <a:ext uri="{FF2B5EF4-FFF2-40B4-BE49-F238E27FC236}">
                      <a16:creationId xmlns:a16="http://schemas.microsoft.com/office/drawing/2014/main" id="{02B28748-6284-EF4D-42AF-B6214A12544B}"/>
                    </a:ext>
                  </a:extLst>
                </p:cNvPr>
                <p:cNvPicPr/>
                <p:nvPr/>
              </p:nvPicPr>
              <p:blipFill>
                <a:blip r:embed="rId230"/>
                <a:stretch>
                  <a:fillRect/>
                </a:stretch>
              </p:blipFill>
              <p:spPr>
                <a:xfrm>
                  <a:off x="6012023" y="4962441"/>
                  <a:ext cx="177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79" name="Ink 78">
                  <a:extLst>
                    <a:ext uri="{FF2B5EF4-FFF2-40B4-BE49-F238E27FC236}">
                      <a16:creationId xmlns:a16="http://schemas.microsoft.com/office/drawing/2014/main" id="{F090078A-3BE1-0AB1-6106-F05A221039E3}"/>
                    </a:ext>
                  </a:extLst>
                </p14:cNvPr>
                <p14:cNvContentPartPr/>
                <p14:nvPr/>
              </p14:nvContentPartPr>
              <p14:xfrm>
                <a:off x="6252143" y="4857681"/>
                <a:ext cx="14040" cy="202320"/>
              </p14:xfrm>
            </p:contentPart>
          </mc:Choice>
          <mc:Fallback>
            <p:pic>
              <p:nvPicPr>
                <p:cNvPr id="79" name="Ink 78">
                  <a:extLst>
                    <a:ext uri="{FF2B5EF4-FFF2-40B4-BE49-F238E27FC236}">
                      <a16:creationId xmlns:a16="http://schemas.microsoft.com/office/drawing/2014/main" id="{F090078A-3BE1-0AB1-6106-F05A221039E3}"/>
                    </a:ext>
                  </a:extLst>
                </p:cNvPr>
                <p:cNvPicPr/>
                <p:nvPr/>
              </p:nvPicPr>
              <p:blipFill>
                <a:blip r:embed="rId232"/>
                <a:stretch>
                  <a:fillRect/>
                </a:stretch>
              </p:blipFill>
              <p:spPr>
                <a:xfrm>
                  <a:off x="6234503" y="4840041"/>
                  <a:ext cx="496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80" name="Ink 79">
                  <a:extLst>
                    <a:ext uri="{FF2B5EF4-FFF2-40B4-BE49-F238E27FC236}">
                      <a16:creationId xmlns:a16="http://schemas.microsoft.com/office/drawing/2014/main" id="{5651920A-F7AE-8392-115E-1BDA482DF39D}"/>
                    </a:ext>
                  </a:extLst>
                </p14:cNvPr>
                <p14:cNvContentPartPr/>
                <p14:nvPr/>
              </p14:nvContentPartPr>
              <p14:xfrm>
                <a:off x="6252863" y="4935441"/>
                <a:ext cx="277920" cy="137880"/>
              </p14:xfrm>
            </p:contentPart>
          </mc:Choice>
          <mc:Fallback>
            <p:pic>
              <p:nvPicPr>
                <p:cNvPr id="80" name="Ink 79">
                  <a:extLst>
                    <a:ext uri="{FF2B5EF4-FFF2-40B4-BE49-F238E27FC236}">
                      <a16:creationId xmlns:a16="http://schemas.microsoft.com/office/drawing/2014/main" id="{5651920A-F7AE-8392-115E-1BDA482DF39D}"/>
                    </a:ext>
                  </a:extLst>
                </p:cNvPr>
                <p:cNvPicPr/>
                <p:nvPr/>
              </p:nvPicPr>
              <p:blipFill>
                <a:blip r:embed="rId234"/>
                <a:stretch>
                  <a:fillRect/>
                </a:stretch>
              </p:blipFill>
              <p:spPr>
                <a:xfrm>
                  <a:off x="6235223" y="4917441"/>
                  <a:ext cx="3135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81" name="Ink 80">
                  <a:extLst>
                    <a:ext uri="{FF2B5EF4-FFF2-40B4-BE49-F238E27FC236}">
                      <a16:creationId xmlns:a16="http://schemas.microsoft.com/office/drawing/2014/main" id="{4BCDFA4B-92C1-74B3-6C53-4A72E59778C8}"/>
                    </a:ext>
                  </a:extLst>
                </p14:cNvPr>
                <p14:cNvContentPartPr/>
                <p14:nvPr/>
              </p14:nvContentPartPr>
              <p14:xfrm>
                <a:off x="6536543" y="4831761"/>
                <a:ext cx="203760" cy="242280"/>
              </p14:xfrm>
            </p:contentPart>
          </mc:Choice>
          <mc:Fallback>
            <p:pic>
              <p:nvPicPr>
                <p:cNvPr id="81" name="Ink 80">
                  <a:extLst>
                    <a:ext uri="{FF2B5EF4-FFF2-40B4-BE49-F238E27FC236}">
                      <a16:creationId xmlns:a16="http://schemas.microsoft.com/office/drawing/2014/main" id="{4BCDFA4B-92C1-74B3-6C53-4A72E59778C8}"/>
                    </a:ext>
                  </a:extLst>
                </p:cNvPr>
                <p:cNvPicPr/>
                <p:nvPr/>
              </p:nvPicPr>
              <p:blipFill>
                <a:blip r:embed="rId236"/>
                <a:stretch>
                  <a:fillRect/>
                </a:stretch>
              </p:blipFill>
              <p:spPr>
                <a:xfrm>
                  <a:off x="6518543" y="4814121"/>
                  <a:ext cx="2394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82" name="Ink 81">
                  <a:extLst>
                    <a:ext uri="{FF2B5EF4-FFF2-40B4-BE49-F238E27FC236}">
                      <a16:creationId xmlns:a16="http://schemas.microsoft.com/office/drawing/2014/main" id="{AD16D64C-11C4-024C-0ACD-F1BC55619C91}"/>
                    </a:ext>
                  </a:extLst>
                </p14:cNvPr>
                <p14:cNvContentPartPr/>
                <p14:nvPr/>
              </p14:nvContentPartPr>
              <p14:xfrm>
                <a:off x="6604223" y="4908801"/>
                <a:ext cx="146880" cy="38520"/>
              </p14:xfrm>
            </p:contentPart>
          </mc:Choice>
          <mc:Fallback>
            <p:pic>
              <p:nvPicPr>
                <p:cNvPr id="82" name="Ink 81">
                  <a:extLst>
                    <a:ext uri="{FF2B5EF4-FFF2-40B4-BE49-F238E27FC236}">
                      <a16:creationId xmlns:a16="http://schemas.microsoft.com/office/drawing/2014/main" id="{AD16D64C-11C4-024C-0ACD-F1BC55619C91}"/>
                    </a:ext>
                  </a:extLst>
                </p:cNvPr>
                <p:cNvPicPr/>
                <p:nvPr/>
              </p:nvPicPr>
              <p:blipFill>
                <a:blip r:embed="rId238"/>
                <a:stretch>
                  <a:fillRect/>
                </a:stretch>
              </p:blipFill>
              <p:spPr>
                <a:xfrm>
                  <a:off x="6586583" y="4891161"/>
                  <a:ext cx="1825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67" name="Ink 66">
                  <a:extLst>
                    <a:ext uri="{FF2B5EF4-FFF2-40B4-BE49-F238E27FC236}">
                      <a16:creationId xmlns:a16="http://schemas.microsoft.com/office/drawing/2014/main" id="{B0D9A6A0-AF28-D8C9-842E-BEF16FAD78E6}"/>
                    </a:ext>
                  </a:extLst>
                </p14:cNvPr>
                <p14:cNvContentPartPr/>
                <p14:nvPr/>
              </p14:nvContentPartPr>
              <p14:xfrm>
                <a:off x="5604503" y="4064961"/>
                <a:ext cx="3303000" cy="82800"/>
              </p14:xfrm>
            </p:contentPart>
          </mc:Choice>
          <mc:Fallback>
            <p:pic>
              <p:nvPicPr>
                <p:cNvPr id="67" name="Ink 66">
                  <a:extLst>
                    <a:ext uri="{FF2B5EF4-FFF2-40B4-BE49-F238E27FC236}">
                      <a16:creationId xmlns:a16="http://schemas.microsoft.com/office/drawing/2014/main" id="{B0D9A6A0-AF28-D8C9-842E-BEF16FAD78E6}"/>
                    </a:ext>
                  </a:extLst>
                </p:cNvPr>
                <p:cNvPicPr/>
                <p:nvPr/>
              </p:nvPicPr>
              <p:blipFill>
                <a:blip r:embed="rId240"/>
                <a:stretch>
                  <a:fillRect/>
                </a:stretch>
              </p:blipFill>
              <p:spPr>
                <a:xfrm>
                  <a:off x="5586863" y="4047321"/>
                  <a:ext cx="33386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68" name="Ink 67">
                  <a:extLst>
                    <a:ext uri="{FF2B5EF4-FFF2-40B4-BE49-F238E27FC236}">
                      <a16:creationId xmlns:a16="http://schemas.microsoft.com/office/drawing/2014/main" id="{5B16DC3F-264A-A59B-C2DC-FA02ADAD8825}"/>
                    </a:ext>
                  </a:extLst>
                </p14:cNvPr>
                <p14:cNvContentPartPr/>
                <p14:nvPr/>
              </p14:nvContentPartPr>
              <p14:xfrm>
                <a:off x="8805263" y="4033641"/>
                <a:ext cx="134640" cy="214200"/>
              </p14:xfrm>
            </p:contentPart>
          </mc:Choice>
          <mc:Fallback>
            <p:pic>
              <p:nvPicPr>
                <p:cNvPr id="68" name="Ink 67">
                  <a:extLst>
                    <a:ext uri="{FF2B5EF4-FFF2-40B4-BE49-F238E27FC236}">
                      <a16:creationId xmlns:a16="http://schemas.microsoft.com/office/drawing/2014/main" id="{5B16DC3F-264A-A59B-C2DC-FA02ADAD8825}"/>
                    </a:ext>
                  </a:extLst>
                </p:cNvPr>
                <p:cNvPicPr/>
                <p:nvPr/>
              </p:nvPicPr>
              <p:blipFill>
                <a:blip r:embed="rId242"/>
                <a:stretch>
                  <a:fillRect/>
                </a:stretch>
              </p:blipFill>
              <p:spPr>
                <a:xfrm>
                  <a:off x="8787623" y="4016001"/>
                  <a:ext cx="1702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69" name="Ink 68">
                  <a:extLst>
                    <a:ext uri="{FF2B5EF4-FFF2-40B4-BE49-F238E27FC236}">
                      <a16:creationId xmlns:a16="http://schemas.microsoft.com/office/drawing/2014/main" id="{04111366-2FED-016F-6151-B17F9C532616}"/>
                    </a:ext>
                  </a:extLst>
                </p14:cNvPr>
                <p14:cNvContentPartPr/>
                <p14:nvPr/>
              </p14:nvContentPartPr>
              <p14:xfrm>
                <a:off x="8938103" y="4210041"/>
                <a:ext cx="190800" cy="252000"/>
              </p14:xfrm>
            </p:contentPart>
          </mc:Choice>
          <mc:Fallback>
            <p:pic>
              <p:nvPicPr>
                <p:cNvPr id="69" name="Ink 68">
                  <a:extLst>
                    <a:ext uri="{FF2B5EF4-FFF2-40B4-BE49-F238E27FC236}">
                      <a16:creationId xmlns:a16="http://schemas.microsoft.com/office/drawing/2014/main" id="{04111366-2FED-016F-6151-B17F9C532616}"/>
                    </a:ext>
                  </a:extLst>
                </p:cNvPr>
                <p:cNvPicPr/>
                <p:nvPr/>
              </p:nvPicPr>
              <p:blipFill>
                <a:blip r:embed="rId244"/>
                <a:stretch>
                  <a:fillRect/>
                </a:stretch>
              </p:blipFill>
              <p:spPr>
                <a:xfrm>
                  <a:off x="8920463" y="4192401"/>
                  <a:ext cx="2264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70" name="Ink 69">
                  <a:extLst>
                    <a:ext uri="{FF2B5EF4-FFF2-40B4-BE49-F238E27FC236}">
                      <a16:creationId xmlns:a16="http://schemas.microsoft.com/office/drawing/2014/main" id="{0C6509CF-6DCF-289A-5F2A-959F29B6C466}"/>
                    </a:ext>
                  </a:extLst>
                </p14:cNvPr>
                <p14:cNvContentPartPr/>
                <p14:nvPr/>
              </p14:nvContentPartPr>
              <p14:xfrm>
                <a:off x="9214943" y="4322361"/>
                <a:ext cx="297360" cy="121680"/>
              </p14:xfrm>
            </p:contentPart>
          </mc:Choice>
          <mc:Fallback>
            <p:pic>
              <p:nvPicPr>
                <p:cNvPr id="70" name="Ink 69">
                  <a:extLst>
                    <a:ext uri="{FF2B5EF4-FFF2-40B4-BE49-F238E27FC236}">
                      <a16:creationId xmlns:a16="http://schemas.microsoft.com/office/drawing/2014/main" id="{0C6509CF-6DCF-289A-5F2A-959F29B6C466}"/>
                    </a:ext>
                  </a:extLst>
                </p:cNvPr>
                <p:cNvPicPr/>
                <p:nvPr/>
              </p:nvPicPr>
              <p:blipFill>
                <a:blip r:embed="rId246"/>
                <a:stretch>
                  <a:fillRect/>
                </a:stretch>
              </p:blipFill>
              <p:spPr>
                <a:xfrm>
                  <a:off x="9197303" y="4304361"/>
                  <a:ext cx="333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71" name="Ink 70">
                  <a:extLst>
                    <a:ext uri="{FF2B5EF4-FFF2-40B4-BE49-F238E27FC236}">
                      <a16:creationId xmlns:a16="http://schemas.microsoft.com/office/drawing/2014/main" id="{B5342824-316C-3D28-2388-A6FFE2A98275}"/>
                    </a:ext>
                  </a:extLst>
                </p14:cNvPr>
                <p14:cNvContentPartPr/>
                <p14:nvPr/>
              </p14:nvContentPartPr>
              <p14:xfrm>
                <a:off x="9524543" y="4218681"/>
                <a:ext cx="186480" cy="245160"/>
              </p14:xfrm>
            </p:contentPart>
          </mc:Choice>
          <mc:Fallback>
            <p:pic>
              <p:nvPicPr>
                <p:cNvPr id="71" name="Ink 70">
                  <a:extLst>
                    <a:ext uri="{FF2B5EF4-FFF2-40B4-BE49-F238E27FC236}">
                      <a16:creationId xmlns:a16="http://schemas.microsoft.com/office/drawing/2014/main" id="{B5342824-316C-3D28-2388-A6FFE2A98275}"/>
                    </a:ext>
                  </a:extLst>
                </p:cNvPr>
                <p:cNvPicPr/>
                <p:nvPr/>
              </p:nvPicPr>
              <p:blipFill>
                <a:blip r:embed="rId248"/>
                <a:stretch>
                  <a:fillRect/>
                </a:stretch>
              </p:blipFill>
              <p:spPr>
                <a:xfrm>
                  <a:off x="9506543" y="4200681"/>
                  <a:ext cx="2221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66" name="Ink 165">
                  <a:extLst>
                    <a:ext uri="{FF2B5EF4-FFF2-40B4-BE49-F238E27FC236}">
                      <a16:creationId xmlns:a16="http://schemas.microsoft.com/office/drawing/2014/main" id="{0E72D83A-5CF4-AEF7-4624-478114561AC0}"/>
                    </a:ext>
                  </a:extLst>
                </p14:cNvPr>
                <p14:cNvContentPartPr/>
                <p14:nvPr/>
              </p14:nvContentPartPr>
              <p14:xfrm>
                <a:off x="9315743" y="4601721"/>
                <a:ext cx="45360" cy="781560"/>
              </p14:xfrm>
            </p:contentPart>
          </mc:Choice>
          <mc:Fallback>
            <p:pic>
              <p:nvPicPr>
                <p:cNvPr id="166" name="Ink 165">
                  <a:extLst>
                    <a:ext uri="{FF2B5EF4-FFF2-40B4-BE49-F238E27FC236}">
                      <a16:creationId xmlns:a16="http://schemas.microsoft.com/office/drawing/2014/main" id="{0E72D83A-5CF4-AEF7-4624-478114561AC0}"/>
                    </a:ext>
                  </a:extLst>
                </p:cNvPr>
                <p:cNvPicPr/>
                <p:nvPr/>
              </p:nvPicPr>
              <p:blipFill>
                <a:blip r:embed="rId250"/>
                <a:stretch>
                  <a:fillRect/>
                </a:stretch>
              </p:blipFill>
              <p:spPr>
                <a:xfrm>
                  <a:off x="9297743" y="4584081"/>
                  <a:ext cx="81000" cy="817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0" name="Ink 139">
                  <a:extLst>
                    <a:ext uri="{FF2B5EF4-FFF2-40B4-BE49-F238E27FC236}">
                      <a16:creationId xmlns:a16="http://schemas.microsoft.com/office/drawing/2014/main" id="{35854D88-B010-4924-9D49-4E184213D03C}"/>
                    </a:ext>
                  </a:extLst>
                </p14:cNvPr>
                <p14:cNvContentPartPr/>
                <p14:nvPr/>
              </p14:nvContentPartPr>
              <p14:xfrm>
                <a:off x="6468503" y="4186281"/>
                <a:ext cx="15840" cy="174240"/>
              </p14:xfrm>
            </p:contentPart>
          </mc:Choice>
          <mc:Fallback>
            <p:pic>
              <p:nvPicPr>
                <p:cNvPr id="140" name="Ink 139">
                  <a:extLst>
                    <a:ext uri="{FF2B5EF4-FFF2-40B4-BE49-F238E27FC236}">
                      <a16:creationId xmlns:a16="http://schemas.microsoft.com/office/drawing/2014/main" id="{35854D88-B010-4924-9D49-4E184213D03C}"/>
                    </a:ext>
                  </a:extLst>
                </p:cNvPr>
                <p:cNvPicPr/>
                <p:nvPr/>
              </p:nvPicPr>
              <p:blipFill>
                <a:blip r:embed="rId252"/>
                <a:stretch>
                  <a:fillRect/>
                </a:stretch>
              </p:blipFill>
              <p:spPr>
                <a:xfrm>
                  <a:off x="6450503" y="4168641"/>
                  <a:ext cx="514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1" name="Ink 140">
                  <a:extLst>
                    <a:ext uri="{FF2B5EF4-FFF2-40B4-BE49-F238E27FC236}">
                      <a16:creationId xmlns:a16="http://schemas.microsoft.com/office/drawing/2014/main" id="{58FD0531-E203-8705-2A4D-F0F4729E56CD}"/>
                    </a:ext>
                  </a:extLst>
                </p14:cNvPr>
                <p14:cNvContentPartPr/>
                <p14:nvPr/>
              </p14:nvContentPartPr>
              <p14:xfrm>
                <a:off x="6556343" y="4211121"/>
                <a:ext cx="108720" cy="133560"/>
              </p14:xfrm>
            </p:contentPart>
          </mc:Choice>
          <mc:Fallback>
            <p:pic>
              <p:nvPicPr>
                <p:cNvPr id="141" name="Ink 140">
                  <a:extLst>
                    <a:ext uri="{FF2B5EF4-FFF2-40B4-BE49-F238E27FC236}">
                      <a16:creationId xmlns:a16="http://schemas.microsoft.com/office/drawing/2014/main" id="{58FD0531-E203-8705-2A4D-F0F4729E56CD}"/>
                    </a:ext>
                  </a:extLst>
                </p:cNvPr>
                <p:cNvPicPr/>
                <p:nvPr/>
              </p:nvPicPr>
              <p:blipFill>
                <a:blip r:embed="rId254"/>
                <a:stretch>
                  <a:fillRect/>
                </a:stretch>
              </p:blipFill>
              <p:spPr>
                <a:xfrm>
                  <a:off x="6538343" y="4193481"/>
                  <a:ext cx="1443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2" name="Ink 141">
                  <a:extLst>
                    <a:ext uri="{FF2B5EF4-FFF2-40B4-BE49-F238E27FC236}">
                      <a16:creationId xmlns:a16="http://schemas.microsoft.com/office/drawing/2014/main" id="{8722D451-64D5-8892-C85D-790E7F0591B9}"/>
                    </a:ext>
                  </a:extLst>
                </p14:cNvPr>
                <p14:cNvContentPartPr/>
                <p14:nvPr/>
              </p14:nvContentPartPr>
              <p14:xfrm>
                <a:off x="6825623" y="4211481"/>
                <a:ext cx="8640" cy="15840"/>
              </p14:xfrm>
            </p:contentPart>
          </mc:Choice>
          <mc:Fallback>
            <p:pic>
              <p:nvPicPr>
                <p:cNvPr id="142" name="Ink 141">
                  <a:extLst>
                    <a:ext uri="{FF2B5EF4-FFF2-40B4-BE49-F238E27FC236}">
                      <a16:creationId xmlns:a16="http://schemas.microsoft.com/office/drawing/2014/main" id="{8722D451-64D5-8892-C85D-790E7F0591B9}"/>
                    </a:ext>
                  </a:extLst>
                </p:cNvPr>
                <p:cNvPicPr/>
                <p:nvPr/>
              </p:nvPicPr>
              <p:blipFill>
                <a:blip r:embed="rId256"/>
                <a:stretch>
                  <a:fillRect/>
                </a:stretch>
              </p:blipFill>
              <p:spPr>
                <a:xfrm>
                  <a:off x="6807983" y="4193481"/>
                  <a:ext cx="442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3" name="Ink 142">
                  <a:extLst>
                    <a:ext uri="{FF2B5EF4-FFF2-40B4-BE49-F238E27FC236}">
                      <a16:creationId xmlns:a16="http://schemas.microsoft.com/office/drawing/2014/main" id="{6B3D0846-4CAC-4FA2-29E8-C6463C5CC22D}"/>
                    </a:ext>
                  </a:extLst>
                </p14:cNvPr>
                <p14:cNvContentPartPr/>
                <p14:nvPr/>
              </p14:nvContentPartPr>
              <p14:xfrm>
                <a:off x="6799703" y="4344321"/>
                <a:ext cx="37800" cy="10440"/>
              </p14:xfrm>
            </p:contentPart>
          </mc:Choice>
          <mc:Fallback>
            <p:pic>
              <p:nvPicPr>
                <p:cNvPr id="143" name="Ink 142">
                  <a:extLst>
                    <a:ext uri="{FF2B5EF4-FFF2-40B4-BE49-F238E27FC236}">
                      <a16:creationId xmlns:a16="http://schemas.microsoft.com/office/drawing/2014/main" id="{6B3D0846-4CAC-4FA2-29E8-C6463C5CC22D}"/>
                    </a:ext>
                  </a:extLst>
                </p:cNvPr>
                <p:cNvPicPr/>
                <p:nvPr/>
              </p:nvPicPr>
              <p:blipFill>
                <a:blip r:embed="rId258"/>
                <a:stretch>
                  <a:fillRect/>
                </a:stretch>
              </p:blipFill>
              <p:spPr>
                <a:xfrm>
                  <a:off x="6781703" y="4326681"/>
                  <a:ext cx="734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4" name="Ink 143">
                  <a:extLst>
                    <a:ext uri="{FF2B5EF4-FFF2-40B4-BE49-F238E27FC236}">
                      <a16:creationId xmlns:a16="http://schemas.microsoft.com/office/drawing/2014/main" id="{1F4ABD9C-57A0-504D-8F12-F9CBC381061D}"/>
                    </a:ext>
                  </a:extLst>
                </p14:cNvPr>
                <p14:cNvContentPartPr/>
                <p14:nvPr/>
              </p14:nvContentPartPr>
              <p14:xfrm>
                <a:off x="6948383" y="4246401"/>
                <a:ext cx="132480" cy="111240"/>
              </p14:xfrm>
            </p:contentPart>
          </mc:Choice>
          <mc:Fallback>
            <p:pic>
              <p:nvPicPr>
                <p:cNvPr id="144" name="Ink 143">
                  <a:extLst>
                    <a:ext uri="{FF2B5EF4-FFF2-40B4-BE49-F238E27FC236}">
                      <a16:creationId xmlns:a16="http://schemas.microsoft.com/office/drawing/2014/main" id="{1F4ABD9C-57A0-504D-8F12-F9CBC381061D}"/>
                    </a:ext>
                  </a:extLst>
                </p:cNvPr>
                <p:cNvPicPr/>
                <p:nvPr/>
              </p:nvPicPr>
              <p:blipFill>
                <a:blip r:embed="rId260"/>
                <a:stretch>
                  <a:fillRect/>
                </a:stretch>
              </p:blipFill>
              <p:spPr>
                <a:xfrm>
                  <a:off x="6930383" y="4228761"/>
                  <a:ext cx="1681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5" name="Ink 144">
                  <a:extLst>
                    <a:ext uri="{FF2B5EF4-FFF2-40B4-BE49-F238E27FC236}">
                      <a16:creationId xmlns:a16="http://schemas.microsoft.com/office/drawing/2014/main" id="{06C29C91-6264-D5F1-9D05-61AABE78983F}"/>
                    </a:ext>
                  </a:extLst>
                </p14:cNvPr>
                <p14:cNvContentPartPr/>
                <p14:nvPr/>
              </p14:nvContentPartPr>
              <p14:xfrm>
                <a:off x="7143863" y="4172961"/>
                <a:ext cx="155520" cy="192240"/>
              </p14:xfrm>
            </p:contentPart>
          </mc:Choice>
          <mc:Fallback>
            <p:pic>
              <p:nvPicPr>
                <p:cNvPr id="145" name="Ink 144">
                  <a:extLst>
                    <a:ext uri="{FF2B5EF4-FFF2-40B4-BE49-F238E27FC236}">
                      <a16:creationId xmlns:a16="http://schemas.microsoft.com/office/drawing/2014/main" id="{06C29C91-6264-D5F1-9D05-61AABE78983F}"/>
                    </a:ext>
                  </a:extLst>
                </p:cNvPr>
                <p:cNvPicPr/>
                <p:nvPr/>
              </p:nvPicPr>
              <p:blipFill>
                <a:blip r:embed="rId262"/>
                <a:stretch>
                  <a:fillRect/>
                </a:stretch>
              </p:blipFill>
              <p:spPr>
                <a:xfrm>
                  <a:off x="7125863" y="4155321"/>
                  <a:ext cx="1911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7" name="Ink 166">
                  <a:extLst>
                    <a:ext uri="{FF2B5EF4-FFF2-40B4-BE49-F238E27FC236}">
                      <a16:creationId xmlns:a16="http://schemas.microsoft.com/office/drawing/2014/main" id="{AD48F1B1-B7D7-0755-DB4B-D59B6C741820}"/>
                    </a:ext>
                  </a:extLst>
                </p14:cNvPr>
                <p14:cNvContentPartPr/>
                <p14:nvPr/>
              </p14:nvContentPartPr>
              <p14:xfrm>
                <a:off x="6258623" y="3971001"/>
                <a:ext cx="1216800" cy="610920"/>
              </p14:xfrm>
            </p:contentPart>
          </mc:Choice>
          <mc:Fallback>
            <p:pic>
              <p:nvPicPr>
                <p:cNvPr id="167" name="Ink 166">
                  <a:extLst>
                    <a:ext uri="{FF2B5EF4-FFF2-40B4-BE49-F238E27FC236}">
                      <a16:creationId xmlns:a16="http://schemas.microsoft.com/office/drawing/2014/main" id="{AD48F1B1-B7D7-0755-DB4B-D59B6C741820}"/>
                    </a:ext>
                  </a:extLst>
                </p:cNvPr>
                <p:cNvPicPr/>
                <p:nvPr/>
              </p:nvPicPr>
              <p:blipFill>
                <a:blip r:embed="rId264"/>
                <a:stretch>
                  <a:fillRect/>
                </a:stretch>
              </p:blipFill>
              <p:spPr>
                <a:xfrm>
                  <a:off x="6240983" y="3953361"/>
                  <a:ext cx="125244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9" name="Ink 28">
                  <a:extLst>
                    <a:ext uri="{FF2B5EF4-FFF2-40B4-BE49-F238E27FC236}">
                      <a16:creationId xmlns:a16="http://schemas.microsoft.com/office/drawing/2014/main" id="{01457C75-9AA1-34D9-B457-F53B89D44154}"/>
                    </a:ext>
                  </a:extLst>
                </p14:cNvPr>
                <p14:cNvContentPartPr/>
                <p14:nvPr/>
              </p14:nvContentPartPr>
              <p14:xfrm>
                <a:off x="4260623" y="4058841"/>
                <a:ext cx="271080" cy="289080"/>
              </p14:xfrm>
            </p:contentPart>
          </mc:Choice>
          <mc:Fallback>
            <p:pic>
              <p:nvPicPr>
                <p:cNvPr id="29" name="Ink 28">
                  <a:extLst>
                    <a:ext uri="{FF2B5EF4-FFF2-40B4-BE49-F238E27FC236}">
                      <a16:creationId xmlns:a16="http://schemas.microsoft.com/office/drawing/2014/main" id="{01457C75-9AA1-34D9-B457-F53B89D44154}"/>
                    </a:ext>
                  </a:extLst>
                </p:cNvPr>
                <p:cNvPicPr/>
                <p:nvPr/>
              </p:nvPicPr>
              <p:blipFill>
                <a:blip r:embed="rId266"/>
                <a:stretch>
                  <a:fillRect/>
                </a:stretch>
              </p:blipFill>
              <p:spPr>
                <a:xfrm>
                  <a:off x="4242623" y="4040841"/>
                  <a:ext cx="3067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1" name="Ink 30">
                  <a:extLst>
                    <a:ext uri="{FF2B5EF4-FFF2-40B4-BE49-F238E27FC236}">
                      <a16:creationId xmlns:a16="http://schemas.microsoft.com/office/drawing/2014/main" id="{AB4FA50F-A0B5-2D7A-ED9A-589618E3E347}"/>
                    </a:ext>
                  </a:extLst>
                </p14:cNvPr>
                <p14:cNvContentPartPr/>
                <p14:nvPr/>
              </p14:nvContentPartPr>
              <p14:xfrm>
                <a:off x="4657703" y="4052721"/>
                <a:ext cx="218880" cy="257400"/>
              </p14:xfrm>
            </p:contentPart>
          </mc:Choice>
          <mc:Fallback>
            <p:pic>
              <p:nvPicPr>
                <p:cNvPr id="31" name="Ink 30">
                  <a:extLst>
                    <a:ext uri="{FF2B5EF4-FFF2-40B4-BE49-F238E27FC236}">
                      <a16:creationId xmlns:a16="http://schemas.microsoft.com/office/drawing/2014/main" id="{AB4FA50F-A0B5-2D7A-ED9A-589618E3E347}"/>
                    </a:ext>
                  </a:extLst>
                </p:cNvPr>
                <p:cNvPicPr/>
                <p:nvPr/>
              </p:nvPicPr>
              <p:blipFill>
                <a:blip r:embed="rId268"/>
                <a:stretch>
                  <a:fillRect/>
                </a:stretch>
              </p:blipFill>
              <p:spPr>
                <a:xfrm>
                  <a:off x="4640063" y="4035081"/>
                  <a:ext cx="2545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32" name="Ink 31">
                  <a:extLst>
                    <a:ext uri="{FF2B5EF4-FFF2-40B4-BE49-F238E27FC236}">
                      <a16:creationId xmlns:a16="http://schemas.microsoft.com/office/drawing/2014/main" id="{8DA0966D-5319-331C-1F5D-B6BB7F107141}"/>
                    </a:ext>
                  </a:extLst>
                </p14:cNvPr>
                <p14:cNvContentPartPr/>
                <p14:nvPr/>
              </p14:nvContentPartPr>
              <p14:xfrm>
                <a:off x="4721063" y="4085841"/>
                <a:ext cx="331560" cy="186120"/>
              </p14:xfrm>
            </p:contentPart>
          </mc:Choice>
          <mc:Fallback>
            <p:pic>
              <p:nvPicPr>
                <p:cNvPr id="32" name="Ink 31">
                  <a:extLst>
                    <a:ext uri="{FF2B5EF4-FFF2-40B4-BE49-F238E27FC236}">
                      <a16:creationId xmlns:a16="http://schemas.microsoft.com/office/drawing/2014/main" id="{8DA0966D-5319-331C-1F5D-B6BB7F107141}"/>
                    </a:ext>
                  </a:extLst>
                </p:cNvPr>
                <p:cNvPicPr/>
                <p:nvPr/>
              </p:nvPicPr>
              <p:blipFill>
                <a:blip r:embed="rId270"/>
                <a:stretch>
                  <a:fillRect/>
                </a:stretch>
              </p:blipFill>
              <p:spPr>
                <a:xfrm>
                  <a:off x="4703063" y="4068201"/>
                  <a:ext cx="3672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3" name="Ink 32">
                  <a:extLst>
                    <a:ext uri="{FF2B5EF4-FFF2-40B4-BE49-F238E27FC236}">
                      <a16:creationId xmlns:a16="http://schemas.microsoft.com/office/drawing/2014/main" id="{E844D2DD-DB2E-3358-70CF-7B7AC274B77C}"/>
                    </a:ext>
                  </a:extLst>
                </p14:cNvPr>
                <p14:cNvContentPartPr/>
                <p14:nvPr/>
              </p14:nvContentPartPr>
              <p14:xfrm>
                <a:off x="5123183" y="4079001"/>
                <a:ext cx="30240" cy="155520"/>
              </p14:xfrm>
            </p:contentPart>
          </mc:Choice>
          <mc:Fallback>
            <p:pic>
              <p:nvPicPr>
                <p:cNvPr id="33" name="Ink 32">
                  <a:extLst>
                    <a:ext uri="{FF2B5EF4-FFF2-40B4-BE49-F238E27FC236}">
                      <a16:creationId xmlns:a16="http://schemas.microsoft.com/office/drawing/2014/main" id="{E844D2DD-DB2E-3358-70CF-7B7AC274B77C}"/>
                    </a:ext>
                  </a:extLst>
                </p:cNvPr>
                <p:cNvPicPr/>
                <p:nvPr/>
              </p:nvPicPr>
              <p:blipFill>
                <a:blip r:embed="rId272"/>
                <a:stretch>
                  <a:fillRect/>
                </a:stretch>
              </p:blipFill>
              <p:spPr>
                <a:xfrm>
                  <a:off x="5105543" y="4061001"/>
                  <a:ext cx="658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9" name="Ink 168">
                  <a:extLst>
                    <a:ext uri="{FF2B5EF4-FFF2-40B4-BE49-F238E27FC236}">
                      <a16:creationId xmlns:a16="http://schemas.microsoft.com/office/drawing/2014/main" id="{6BAD8FA8-584B-9073-7D08-296478CAD28B}"/>
                    </a:ext>
                  </a:extLst>
                </p14:cNvPr>
                <p14:cNvContentPartPr/>
                <p14:nvPr/>
              </p14:nvContentPartPr>
              <p14:xfrm>
                <a:off x="4117703" y="4639161"/>
                <a:ext cx="1193400" cy="538200"/>
              </p14:xfrm>
            </p:contentPart>
          </mc:Choice>
          <mc:Fallback>
            <p:pic>
              <p:nvPicPr>
                <p:cNvPr id="169" name="Ink 168">
                  <a:extLst>
                    <a:ext uri="{FF2B5EF4-FFF2-40B4-BE49-F238E27FC236}">
                      <a16:creationId xmlns:a16="http://schemas.microsoft.com/office/drawing/2014/main" id="{6BAD8FA8-584B-9073-7D08-296478CAD28B}"/>
                    </a:ext>
                  </a:extLst>
                </p:cNvPr>
                <p:cNvPicPr/>
                <p:nvPr/>
              </p:nvPicPr>
              <p:blipFill>
                <a:blip r:embed="rId274"/>
                <a:stretch>
                  <a:fillRect/>
                </a:stretch>
              </p:blipFill>
              <p:spPr>
                <a:xfrm>
                  <a:off x="4100063" y="4621161"/>
                  <a:ext cx="122904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1" name="Ink 170">
                  <a:extLst>
                    <a:ext uri="{FF2B5EF4-FFF2-40B4-BE49-F238E27FC236}">
                      <a16:creationId xmlns:a16="http://schemas.microsoft.com/office/drawing/2014/main" id="{5D72C74E-FCC1-314A-3439-960C44B9075A}"/>
                    </a:ext>
                  </a:extLst>
                </p14:cNvPr>
                <p14:cNvContentPartPr/>
                <p14:nvPr/>
              </p14:nvContentPartPr>
              <p14:xfrm>
                <a:off x="4742663" y="5244321"/>
                <a:ext cx="4608360" cy="180720"/>
              </p14:xfrm>
            </p:contentPart>
          </mc:Choice>
          <mc:Fallback>
            <p:pic>
              <p:nvPicPr>
                <p:cNvPr id="171" name="Ink 170">
                  <a:extLst>
                    <a:ext uri="{FF2B5EF4-FFF2-40B4-BE49-F238E27FC236}">
                      <a16:creationId xmlns:a16="http://schemas.microsoft.com/office/drawing/2014/main" id="{5D72C74E-FCC1-314A-3439-960C44B9075A}"/>
                    </a:ext>
                  </a:extLst>
                </p:cNvPr>
                <p:cNvPicPr/>
                <p:nvPr/>
              </p:nvPicPr>
              <p:blipFill>
                <a:blip r:embed="rId276"/>
                <a:stretch>
                  <a:fillRect/>
                </a:stretch>
              </p:blipFill>
              <p:spPr>
                <a:xfrm>
                  <a:off x="4724663" y="5226321"/>
                  <a:ext cx="4644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2" name="Ink 171">
                  <a:extLst>
                    <a:ext uri="{FF2B5EF4-FFF2-40B4-BE49-F238E27FC236}">
                      <a16:creationId xmlns:a16="http://schemas.microsoft.com/office/drawing/2014/main" id="{397E01F9-820F-BE6E-DF0E-BE3F0B42CAA0}"/>
                    </a:ext>
                  </a:extLst>
                </p14:cNvPr>
                <p14:cNvContentPartPr/>
                <p14:nvPr/>
              </p14:nvContentPartPr>
              <p14:xfrm>
                <a:off x="4727903" y="5211201"/>
                <a:ext cx="151200" cy="119520"/>
              </p14:xfrm>
            </p:contentPart>
          </mc:Choice>
          <mc:Fallback>
            <p:pic>
              <p:nvPicPr>
                <p:cNvPr id="172" name="Ink 171">
                  <a:extLst>
                    <a:ext uri="{FF2B5EF4-FFF2-40B4-BE49-F238E27FC236}">
                      <a16:creationId xmlns:a16="http://schemas.microsoft.com/office/drawing/2014/main" id="{397E01F9-820F-BE6E-DF0E-BE3F0B42CAA0}"/>
                    </a:ext>
                  </a:extLst>
                </p:cNvPr>
                <p:cNvPicPr/>
                <p:nvPr/>
              </p:nvPicPr>
              <p:blipFill>
                <a:blip r:embed="rId278"/>
                <a:stretch>
                  <a:fillRect/>
                </a:stretch>
              </p:blipFill>
              <p:spPr>
                <a:xfrm>
                  <a:off x="4709903" y="5193561"/>
                  <a:ext cx="1868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4" name="Ink 173">
                  <a:extLst>
                    <a:ext uri="{FF2B5EF4-FFF2-40B4-BE49-F238E27FC236}">
                      <a16:creationId xmlns:a16="http://schemas.microsoft.com/office/drawing/2014/main" id="{9C831DC1-D1F7-B067-577E-6992EDDA2A8E}"/>
                    </a:ext>
                  </a:extLst>
                </p14:cNvPr>
                <p14:cNvContentPartPr/>
                <p14:nvPr/>
              </p14:nvContentPartPr>
              <p14:xfrm>
                <a:off x="7136663" y="3760761"/>
                <a:ext cx="189000" cy="168120"/>
              </p14:xfrm>
            </p:contentPart>
          </mc:Choice>
          <mc:Fallback>
            <p:pic>
              <p:nvPicPr>
                <p:cNvPr id="174" name="Ink 173">
                  <a:extLst>
                    <a:ext uri="{FF2B5EF4-FFF2-40B4-BE49-F238E27FC236}">
                      <a16:creationId xmlns:a16="http://schemas.microsoft.com/office/drawing/2014/main" id="{9C831DC1-D1F7-B067-577E-6992EDDA2A8E}"/>
                    </a:ext>
                  </a:extLst>
                </p:cNvPr>
                <p:cNvPicPr/>
                <p:nvPr/>
              </p:nvPicPr>
              <p:blipFill>
                <a:blip r:embed="rId280"/>
                <a:stretch>
                  <a:fillRect/>
                </a:stretch>
              </p:blipFill>
              <p:spPr>
                <a:xfrm>
                  <a:off x="7118663" y="3742761"/>
                  <a:ext cx="224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5" name="Ink 174">
                  <a:extLst>
                    <a:ext uri="{FF2B5EF4-FFF2-40B4-BE49-F238E27FC236}">
                      <a16:creationId xmlns:a16="http://schemas.microsoft.com/office/drawing/2014/main" id="{B5A197C7-79CA-CAAB-5F14-92DFCD79D111}"/>
                    </a:ext>
                  </a:extLst>
                </p14:cNvPr>
                <p14:cNvContentPartPr/>
                <p14:nvPr/>
              </p14:nvContentPartPr>
              <p14:xfrm>
                <a:off x="5276543" y="4571481"/>
                <a:ext cx="150120" cy="200520"/>
              </p14:xfrm>
            </p:contentPart>
          </mc:Choice>
          <mc:Fallback>
            <p:pic>
              <p:nvPicPr>
                <p:cNvPr id="175" name="Ink 174">
                  <a:extLst>
                    <a:ext uri="{FF2B5EF4-FFF2-40B4-BE49-F238E27FC236}">
                      <a16:creationId xmlns:a16="http://schemas.microsoft.com/office/drawing/2014/main" id="{B5A197C7-79CA-CAAB-5F14-92DFCD79D111}"/>
                    </a:ext>
                  </a:extLst>
                </p:cNvPr>
                <p:cNvPicPr/>
                <p:nvPr/>
              </p:nvPicPr>
              <p:blipFill>
                <a:blip r:embed="rId282"/>
                <a:stretch>
                  <a:fillRect/>
                </a:stretch>
              </p:blipFill>
              <p:spPr>
                <a:xfrm>
                  <a:off x="5258543" y="4553841"/>
                  <a:ext cx="1857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99" name="Ink 198">
                  <a:extLst>
                    <a:ext uri="{FF2B5EF4-FFF2-40B4-BE49-F238E27FC236}">
                      <a16:creationId xmlns:a16="http://schemas.microsoft.com/office/drawing/2014/main" id="{D384E1CF-8DB2-FBBC-575B-5AB6F7AE7B69}"/>
                    </a:ext>
                  </a:extLst>
                </p14:cNvPr>
                <p14:cNvContentPartPr/>
                <p14:nvPr/>
              </p14:nvContentPartPr>
              <p14:xfrm>
                <a:off x="9533543" y="3485001"/>
                <a:ext cx="1095480" cy="628200"/>
              </p14:xfrm>
            </p:contentPart>
          </mc:Choice>
          <mc:Fallback>
            <p:pic>
              <p:nvPicPr>
                <p:cNvPr id="199" name="Ink 198">
                  <a:extLst>
                    <a:ext uri="{FF2B5EF4-FFF2-40B4-BE49-F238E27FC236}">
                      <a16:creationId xmlns:a16="http://schemas.microsoft.com/office/drawing/2014/main" id="{D384E1CF-8DB2-FBBC-575B-5AB6F7AE7B69}"/>
                    </a:ext>
                  </a:extLst>
                </p:cNvPr>
                <p:cNvPicPr/>
                <p:nvPr/>
              </p:nvPicPr>
              <p:blipFill>
                <a:blip r:embed="rId284"/>
                <a:stretch>
                  <a:fillRect/>
                </a:stretch>
              </p:blipFill>
              <p:spPr>
                <a:xfrm>
                  <a:off x="9515903" y="3467361"/>
                  <a:ext cx="113112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00" name="Ink 199">
                  <a:extLst>
                    <a:ext uri="{FF2B5EF4-FFF2-40B4-BE49-F238E27FC236}">
                      <a16:creationId xmlns:a16="http://schemas.microsoft.com/office/drawing/2014/main" id="{97B03C12-C259-1898-530E-1E7EC3DDF980}"/>
                    </a:ext>
                  </a:extLst>
                </p14:cNvPr>
                <p14:cNvContentPartPr/>
                <p14:nvPr/>
              </p14:nvContentPartPr>
              <p14:xfrm>
                <a:off x="9664943" y="3637641"/>
                <a:ext cx="333000" cy="30960"/>
              </p14:xfrm>
            </p:contentPart>
          </mc:Choice>
          <mc:Fallback>
            <p:pic>
              <p:nvPicPr>
                <p:cNvPr id="200" name="Ink 199">
                  <a:extLst>
                    <a:ext uri="{FF2B5EF4-FFF2-40B4-BE49-F238E27FC236}">
                      <a16:creationId xmlns:a16="http://schemas.microsoft.com/office/drawing/2014/main" id="{97B03C12-C259-1898-530E-1E7EC3DDF980}"/>
                    </a:ext>
                  </a:extLst>
                </p:cNvPr>
                <p:cNvPicPr/>
                <p:nvPr/>
              </p:nvPicPr>
              <p:blipFill>
                <a:blip r:embed="rId286"/>
                <a:stretch>
                  <a:fillRect/>
                </a:stretch>
              </p:blipFill>
              <p:spPr>
                <a:xfrm>
                  <a:off x="9647303" y="3619641"/>
                  <a:ext cx="3686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01" name="Ink 200">
                  <a:extLst>
                    <a:ext uri="{FF2B5EF4-FFF2-40B4-BE49-F238E27FC236}">
                      <a16:creationId xmlns:a16="http://schemas.microsoft.com/office/drawing/2014/main" id="{EF6D3494-252F-E8F3-0027-E20EE8D2AAA5}"/>
                    </a:ext>
                  </a:extLst>
                </p14:cNvPr>
                <p14:cNvContentPartPr/>
                <p14:nvPr/>
              </p14:nvContentPartPr>
              <p14:xfrm>
                <a:off x="10106663" y="3659961"/>
                <a:ext cx="310680" cy="28080"/>
              </p14:xfrm>
            </p:contentPart>
          </mc:Choice>
          <mc:Fallback>
            <p:pic>
              <p:nvPicPr>
                <p:cNvPr id="201" name="Ink 200">
                  <a:extLst>
                    <a:ext uri="{FF2B5EF4-FFF2-40B4-BE49-F238E27FC236}">
                      <a16:creationId xmlns:a16="http://schemas.microsoft.com/office/drawing/2014/main" id="{EF6D3494-252F-E8F3-0027-E20EE8D2AAA5}"/>
                    </a:ext>
                  </a:extLst>
                </p:cNvPr>
                <p:cNvPicPr/>
                <p:nvPr/>
              </p:nvPicPr>
              <p:blipFill>
                <a:blip r:embed="rId288"/>
                <a:stretch>
                  <a:fillRect/>
                </a:stretch>
              </p:blipFill>
              <p:spPr>
                <a:xfrm>
                  <a:off x="10089023" y="3642321"/>
                  <a:ext cx="3463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03" name="Ink 202">
                  <a:extLst>
                    <a:ext uri="{FF2B5EF4-FFF2-40B4-BE49-F238E27FC236}">
                      <a16:creationId xmlns:a16="http://schemas.microsoft.com/office/drawing/2014/main" id="{93A5F346-31CC-8B1F-D7D9-14249D49E380}"/>
                    </a:ext>
                  </a:extLst>
                </p14:cNvPr>
                <p14:cNvContentPartPr/>
                <p14:nvPr/>
              </p14:nvContentPartPr>
              <p14:xfrm>
                <a:off x="9696983" y="3765081"/>
                <a:ext cx="285840" cy="14400"/>
              </p14:xfrm>
            </p:contentPart>
          </mc:Choice>
          <mc:Fallback>
            <p:pic>
              <p:nvPicPr>
                <p:cNvPr id="203" name="Ink 202">
                  <a:extLst>
                    <a:ext uri="{FF2B5EF4-FFF2-40B4-BE49-F238E27FC236}">
                      <a16:creationId xmlns:a16="http://schemas.microsoft.com/office/drawing/2014/main" id="{93A5F346-31CC-8B1F-D7D9-14249D49E380}"/>
                    </a:ext>
                  </a:extLst>
                </p:cNvPr>
                <p:cNvPicPr/>
                <p:nvPr/>
              </p:nvPicPr>
              <p:blipFill>
                <a:blip r:embed="rId290"/>
                <a:stretch>
                  <a:fillRect/>
                </a:stretch>
              </p:blipFill>
              <p:spPr>
                <a:xfrm>
                  <a:off x="9679343" y="3747441"/>
                  <a:ext cx="3214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04" name="Ink 203">
                  <a:extLst>
                    <a:ext uri="{FF2B5EF4-FFF2-40B4-BE49-F238E27FC236}">
                      <a16:creationId xmlns:a16="http://schemas.microsoft.com/office/drawing/2014/main" id="{C8B1E6FA-8ABD-08E1-9683-9295C64BB0A6}"/>
                    </a:ext>
                  </a:extLst>
                </p14:cNvPr>
                <p14:cNvContentPartPr/>
                <p14:nvPr/>
              </p14:nvContentPartPr>
              <p14:xfrm>
                <a:off x="10080383" y="3783441"/>
                <a:ext cx="310320" cy="23040"/>
              </p14:xfrm>
            </p:contentPart>
          </mc:Choice>
          <mc:Fallback>
            <p:pic>
              <p:nvPicPr>
                <p:cNvPr id="204" name="Ink 203">
                  <a:extLst>
                    <a:ext uri="{FF2B5EF4-FFF2-40B4-BE49-F238E27FC236}">
                      <a16:creationId xmlns:a16="http://schemas.microsoft.com/office/drawing/2014/main" id="{C8B1E6FA-8ABD-08E1-9683-9295C64BB0A6}"/>
                    </a:ext>
                  </a:extLst>
                </p:cNvPr>
                <p:cNvPicPr/>
                <p:nvPr/>
              </p:nvPicPr>
              <p:blipFill>
                <a:blip r:embed="rId292"/>
                <a:stretch>
                  <a:fillRect/>
                </a:stretch>
              </p:blipFill>
              <p:spPr>
                <a:xfrm>
                  <a:off x="10062743" y="3765441"/>
                  <a:ext cx="3459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06" name="Ink 205">
                  <a:extLst>
                    <a:ext uri="{FF2B5EF4-FFF2-40B4-BE49-F238E27FC236}">
                      <a16:creationId xmlns:a16="http://schemas.microsoft.com/office/drawing/2014/main" id="{ACE89B05-08BB-7810-DAD7-B4F3AC323583}"/>
                    </a:ext>
                  </a:extLst>
                </p14:cNvPr>
                <p14:cNvContentPartPr/>
                <p14:nvPr/>
              </p14:nvContentPartPr>
              <p14:xfrm>
                <a:off x="9797783" y="3870921"/>
                <a:ext cx="342000" cy="11880"/>
              </p14:xfrm>
            </p:contentPart>
          </mc:Choice>
          <mc:Fallback>
            <p:pic>
              <p:nvPicPr>
                <p:cNvPr id="206" name="Ink 205">
                  <a:extLst>
                    <a:ext uri="{FF2B5EF4-FFF2-40B4-BE49-F238E27FC236}">
                      <a16:creationId xmlns:a16="http://schemas.microsoft.com/office/drawing/2014/main" id="{ACE89B05-08BB-7810-DAD7-B4F3AC323583}"/>
                    </a:ext>
                  </a:extLst>
                </p:cNvPr>
                <p:cNvPicPr/>
                <p:nvPr/>
              </p:nvPicPr>
              <p:blipFill>
                <a:blip r:embed="rId294"/>
                <a:stretch>
                  <a:fillRect/>
                </a:stretch>
              </p:blipFill>
              <p:spPr>
                <a:xfrm>
                  <a:off x="9779783" y="3853281"/>
                  <a:ext cx="3776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07" name="Ink 206">
                  <a:extLst>
                    <a:ext uri="{FF2B5EF4-FFF2-40B4-BE49-F238E27FC236}">
                      <a16:creationId xmlns:a16="http://schemas.microsoft.com/office/drawing/2014/main" id="{343823E8-7B90-A612-F370-34D54397AFE1}"/>
                    </a:ext>
                  </a:extLst>
                </p14:cNvPr>
                <p14:cNvContentPartPr/>
                <p14:nvPr/>
              </p14:nvContentPartPr>
              <p14:xfrm>
                <a:off x="10335623" y="3927081"/>
                <a:ext cx="281880" cy="31320"/>
              </p14:xfrm>
            </p:contentPart>
          </mc:Choice>
          <mc:Fallback>
            <p:pic>
              <p:nvPicPr>
                <p:cNvPr id="207" name="Ink 206">
                  <a:extLst>
                    <a:ext uri="{FF2B5EF4-FFF2-40B4-BE49-F238E27FC236}">
                      <a16:creationId xmlns:a16="http://schemas.microsoft.com/office/drawing/2014/main" id="{343823E8-7B90-A612-F370-34D54397AFE1}"/>
                    </a:ext>
                  </a:extLst>
                </p:cNvPr>
                <p:cNvPicPr/>
                <p:nvPr/>
              </p:nvPicPr>
              <p:blipFill>
                <a:blip r:embed="rId296"/>
                <a:stretch>
                  <a:fillRect/>
                </a:stretch>
              </p:blipFill>
              <p:spPr>
                <a:xfrm>
                  <a:off x="10317983" y="3909081"/>
                  <a:ext cx="3175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10" name="Ink 109">
                  <a:extLst>
                    <a:ext uri="{FF2B5EF4-FFF2-40B4-BE49-F238E27FC236}">
                      <a16:creationId xmlns:a16="http://schemas.microsoft.com/office/drawing/2014/main" id="{E8C00501-F638-77AA-06D2-42E9664FB7A8}"/>
                    </a:ext>
                  </a:extLst>
                </p14:cNvPr>
                <p14:cNvContentPartPr/>
                <p14:nvPr/>
              </p14:nvContentPartPr>
              <p14:xfrm>
                <a:off x="8512583" y="1835121"/>
                <a:ext cx="104040" cy="307440"/>
              </p14:xfrm>
            </p:contentPart>
          </mc:Choice>
          <mc:Fallback>
            <p:pic>
              <p:nvPicPr>
                <p:cNvPr id="110" name="Ink 109">
                  <a:extLst>
                    <a:ext uri="{FF2B5EF4-FFF2-40B4-BE49-F238E27FC236}">
                      <a16:creationId xmlns:a16="http://schemas.microsoft.com/office/drawing/2014/main" id="{E8C00501-F638-77AA-06D2-42E9664FB7A8}"/>
                    </a:ext>
                  </a:extLst>
                </p:cNvPr>
                <p:cNvPicPr/>
                <p:nvPr/>
              </p:nvPicPr>
              <p:blipFill>
                <a:blip r:embed="rId298"/>
                <a:stretch>
                  <a:fillRect/>
                </a:stretch>
              </p:blipFill>
              <p:spPr>
                <a:xfrm>
                  <a:off x="8494583" y="1817121"/>
                  <a:ext cx="1396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11" name="Ink 110">
                  <a:extLst>
                    <a:ext uri="{FF2B5EF4-FFF2-40B4-BE49-F238E27FC236}">
                      <a16:creationId xmlns:a16="http://schemas.microsoft.com/office/drawing/2014/main" id="{4CFC5AF9-6922-5953-CCFD-E77FA72E6875}"/>
                    </a:ext>
                  </a:extLst>
                </p14:cNvPr>
                <p14:cNvContentPartPr/>
                <p14:nvPr/>
              </p14:nvContentPartPr>
              <p14:xfrm>
                <a:off x="8467223" y="2013681"/>
                <a:ext cx="200520" cy="125280"/>
              </p14:xfrm>
            </p:contentPart>
          </mc:Choice>
          <mc:Fallback>
            <p:pic>
              <p:nvPicPr>
                <p:cNvPr id="111" name="Ink 110">
                  <a:extLst>
                    <a:ext uri="{FF2B5EF4-FFF2-40B4-BE49-F238E27FC236}">
                      <a16:creationId xmlns:a16="http://schemas.microsoft.com/office/drawing/2014/main" id="{4CFC5AF9-6922-5953-CCFD-E77FA72E6875}"/>
                    </a:ext>
                  </a:extLst>
                </p:cNvPr>
                <p:cNvPicPr/>
                <p:nvPr/>
              </p:nvPicPr>
              <p:blipFill>
                <a:blip r:embed="rId300"/>
                <a:stretch>
                  <a:fillRect/>
                </a:stretch>
              </p:blipFill>
              <p:spPr>
                <a:xfrm>
                  <a:off x="8449583" y="1996041"/>
                  <a:ext cx="2361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12" name="Ink 111">
                  <a:extLst>
                    <a:ext uri="{FF2B5EF4-FFF2-40B4-BE49-F238E27FC236}">
                      <a16:creationId xmlns:a16="http://schemas.microsoft.com/office/drawing/2014/main" id="{1CD416D1-DD34-361C-5FE9-0DC29D306C96}"/>
                    </a:ext>
                  </a:extLst>
                </p14:cNvPr>
                <p14:cNvContentPartPr/>
                <p14:nvPr/>
              </p14:nvContentPartPr>
              <p14:xfrm>
                <a:off x="8663063" y="1909281"/>
                <a:ext cx="3960" cy="39960"/>
              </p14:xfrm>
            </p:contentPart>
          </mc:Choice>
          <mc:Fallback>
            <p:pic>
              <p:nvPicPr>
                <p:cNvPr id="112" name="Ink 111">
                  <a:extLst>
                    <a:ext uri="{FF2B5EF4-FFF2-40B4-BE49-F238E27FC236}">
                      <a16:creationId xmlns:a16="http://schemas.microsoft.com/office/drawing/2014/main" id="{1CD416D1-DD34-361C-5FE9-0DC29D306C96}"/>
                    </a:ext>
                  </a:extLst>
                </p:cNvPr>
                <p:cNvPicPr/>
                <p:nvPr/>
              </p:nvPicPr>
              <p:blipFill>
                <a:blip r:embed="rId302"/>
                <a:stretch>
                  <a:fillRect/>
                </a:stretch>
              </p:blipFill>
              <p:spPr>
                <a:xfrm>
                  <a:off x="8645423" y="1891281"/>
                  <a:ext cx="39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13" name="Ink 112">
                  <a:extLst>
                    <a:ext uri="{FF2B5EF4-FFF2-40B4-BE49-F238E27FC236}">
                      <a16:creationId xmlns:a16="http://schemas.microsoft.com/office/drawing/2014/main" id="{4D391E7E-7EEC-D7C2-1335-BE9B1C34066D}"/>
                    </a:ext>
                  </a:extLst>
                </p14:cNvPr>
                <p14:cNvContentPartPr/>
                <p14:nvPr/>
              </p14:nvContentPartPr>
              <p14:xfrm>
                <a:off x="8717063" y="2019081"/>
                <a:ext cx="272520" cy="250920"/>
              </p14:xfrm>
            </p:contentPart>
          </mc:Choice>
          <mc:Fallback>
            <p:pic>
              <p:nvPicPr>
                <p:cNvPr id="113" name="Ink 112">
                  <a:extLst>
                    <a:ext uri="{FF2B5EF4-FFF2-40B4-BE49-F238E27FC236}">
                      <a16:creationId xmlns:a16="http://schemas.microsoft.com/office/drawing/2014/main" id="{4D391E7E-7EEC-D7C2-1335-BE9B1C34066D}"/>
                    </a:ext>
                  </a:extLst>
                </p:cNvPr>
                <p:cNvPicPr/>
                <p:nvPr/>
              </p:nvPicPr>
              <p:blipFill>
                <a:blip r:embed="rId304"/>
                <a:stretch>
                  <a:fillRect/>
                </a:stretch>
              </p:blipFill>
              <p:spPr>
                <a:xfrm>
                  <a:off x="8699423" y="2001441"/>
                  <a:ext cx="308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14" name="Ink 113">
                  <a:extLst>
                    <a:ext uri="{FF2B5EF4-FFF2-40B4-BE49-F238E27FC236}">
                      <a16:creationId xmlns:a16="http://schemas.microsoft.com/office/drawing/2014/main" id="{DB8081EF-10D2-5CAE-BF36-B0E0CCE5242F}"/>
                    </a:ext>
                  </a:extLst>
                </p14:cNvPr>
                <p14:cNvContentPartPr/>
                <p14:nvPr/>
              </p14:nvContentPartPr>
              <p14:xfrm>
                <a:off x="8965103" y="2003601"/>
                <a:ext cx="101520" cy="162360"/>
              </p14:xfrm>
            </p:contentPart>
          </mc:Choice>
          <mc:Fallback>
            <p:pic>
              <p:nvPicPr>
                <p:cNvPr id="114" name="Ink 113">
                  <a:extLst>
                    <a:ext uri="{FF2B5EF4-FFF2-40B4-BE49-F238E27FC236}">
                      <a16:creationId xmlns:a16="http://schemas.microsoft.com/office/drawing/2014/main" id="{DB8081EF-10D2-5CAE-BF36-B0E0CCE5242F}"/>
                    </a:ext>
                  </a:extLst>
                </p:cNvPr>
                <p:cNvPicPr/>
                <p:nvPr/>
              </p:nvPicPr>
              <p:blipFill>
                <a:blip r:embed="rId306"/>
                <a:stretch>
                  <a:fillRect/>
                </a:stretch>
              </p:blipFill>
              <p:spPr>
                <a:xfrm>
                  <a:off x="8947463" y="1985961"/>
                  <a:ext cx="1371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15" name="Ink 114">
                  <a:extLst>
                    <a:ext uri="{FF2B5EF4-FFF2-40B4-BE49-F238E27FC236}">
                      <a16:creationId xmlns:a16="http://schemas.microsoft.com/office/drawing/2014/main" id="{AFFC8479-EBDB-0895-0092-35FA79553E4F}"/>
                    </a:ext>
                  </a:extLst>
                </p14:cNvPr>
                <p14:cNvContentPartPr/>
                <p14:nvPr/>
              </p14:nvContentPartPr>
              <p14:xfrm>
                <a:off x="9137543" y="1957881"/>
                <a:ext cx="154080" cy="213120"/>
              </p14:xfrm>
            </p:contentPart>
          </mc:Choice>
          <mc:Fallback>
            <p:pic>
              <p:nvPicPr>
                <p:cNvPr id="115" name="Ink 114">
                  <a:extLst>
                    <a:ext uri="{FF2B5EF4-FFF2-40B4-BE49-F238E27FC236}">
                      <a16:creationId xmlns:a16="http://schemas.microsoft.com/office/drawing/2014/main" id="{AFFC8479-EBDB-0895-0092-35FA79553E4F}"/>
                    </a:ext>
                  </a:extLst>
                </p:cNvPr>
                <p:cNvPicPr/>
                <p:nvPr/>
              </p:nvPicPr>
              <p:blipFill>
                <a:blip r:embed="rId308"/>
                <a:stretch>
                  <a:fillRect/>
                </a:stretch>
              </p:blipFill>
              <p:spPr>
                <a:xfrm>
                  <a:off x="9119903" y="1940241"/>
                  <a:ext cx="189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16" name="Ink 115">
                  <a:extLst>
                    <a:ext uri="{FF2B5EF4-FFF2-40B4-BE49-F238E27FC236}">
                      <a16:creationId xmlns:a16="http://schemas.microsoft.com/office/drawing/2014/main" id="{4826A0E4-1CA3-2947-E70D-387A08B7DC8A}"/>
                    </a:ext>
                  </a:extLst>
                </p14:cNvPr>
                <p14:cNvContentPartPr/>
                <p14:nvPr/>
              </p14:nvContentPartPr>
              <p14:xfrm>
                <a:off x="9308543" y="1814601"/>
                <a:ext cx="32400" cy="379080"/>
              </p14:xfrm>
            </p:contentPart>
          </mc:Choice>
          <mc:Fallback>
            <p:pic>
              <p:nvPicPr>
                <p:cNvPr id="116" name="Ink 115">
                  <a:extLst>
                    <a:ext uri="{FF2B5EF4-FFF2-40B4-BE49-F238E27FC236}">
                      <a16:creationId xmlns:a16="http://schemas.microsoft.com/office/drawing/2014/main" id="{4826A0E4-1CA3-2947-E70D-387A08B7DC8A}"/>
                    </a:ext>
                  </a:extLst>
                </p:cNvPr>
                <p:cNvPicPr/>
                <p:nvPr/>
              </p:nvPicPr>
              <p:blipFill>
                <a:blip r:embed="rId310"/>
                <a:stretch>
                  <a:fillRect/>
                </a:stretch>
              </p:blipFill>
              <p:spPr>
                <a:xfrm>
                  <a:off x="9290543" y="1796601"/>
                  <a:ext cx="6804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17" name="Ink 116">
                  <a:extLst>
                    <a:ext uri="{FF2B5EF4-FFF2-40B4-BE49-F238E27FC236}">
                      <a16:creationId xmlns:a16="http://schemas.microsoft.com/office/drawing/2014/main" id="{E933E5CD-3648-DBF0-B680-530F39517ABE}"/>
                    </a:ext>
                  </a:extLst>
                </p14:cNvPr>
                <p14:cNvContentPartPr/>
                <p14:nvPr/>
              </p14:nvContentPartPr>
              <p14:xfrm>
                <a:off x="9318263" y="1992081"/>
                <a:ext cx="239760" cy="144360"/>
              </p14:xfrm>
            </p:contentPart>
          </mc:Choice>
          <mc:Fallback>
            <p:pic>
              <p:nvPicPr>
                <p:cNvPr id="117" name="Ink 116">
                  <a:extLst>
                    <a:ext uri="{FF2B5EF4-FFF2-40B4-BE49-F238E27FC236}">
                      <a16:creationId xmlns:a16="http://schemas.microsoft.com/office/drawing/2014/main" id="{E933E5CD-3648-DBF0-B680-530F39517ABE}"/>
                    </a:ext>
                  </a:extLst>
                </p:cNvPr>
                <p:cNvPicPr/>
                <p:nvPr/>
              </p:nvPicPr>
              <p:blipFill>
                <a:blip r:embed="rId312"/>
                <a:stretch>
                  <a:fillRect/>
                </a:stretch>
              </p:blipFill>
              <p:spPr>
                <a:xfrm>
                  <a:off x="9300623" y="1974441"/>
                  <a:ext cx="2754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18" name="Ink 117">
                  <a:extLst>
                    <a:ext uri="{FF2B5EF4-FFF2-40B4-BE49-F238E27FC236}">
                      <a16:creationId xmlns:a16="http://schemas.microsoft.com/office/drawing/2014/main" id="{CE978AD0-F403-FF86-A1F4-FBB3C21A21DC}"/>
                    </a:ext>
                  </a:extLst>
                </p14:cNvPr>
                <p14:cNvContentPartPr/>
                <p14:nvPr/>
              </p14:nvContentPartPr>
              <p14:xfrm>
                <a:off x="9581423" y="1971201"/>
                <a:ext cx="193320" cy="169560"/>
              </p14:xfrm>
            </p:contentPart>
          </mc:Choice>
          <mc:Fallback>
            <p:pic>
              <p:nvPicPr>
                <p:cNvPr id="118" name="Ink 117">
                  <a:extLst>
                    <a:ext uri="{FF2B5EF4-FFF2-40B4-BE49-F238E27FC236}">
                      <a16:creationId xmlns:a16="http://schemas.microsoft.com/office/drawing/2014/main" id="{CE978AD0-F403-FF86-A1F4-FBB3C21A21DC}"/>
                    </a:ext>
                  </a:extLst>
                </p:cNvPr>
                <p:cNvPicPr/>
                <p:nvPr/>
              </p:nvPicPr>
              <p:blipFill>
                <a:blip r:embed="rId314"/>
                <a:stretch>
                  <a:fillRect/>
                </a:stretch>
              </p:blipFill>
              <p:spPr>
                <a:xfrm>
                  <a:off x="9563423" y="1953561"/>
                  <a:ext cx="2289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19" name="Ink 118">
                  <a:extLst>
                    <a:ext uri="{FF2B5EF4-FFF2-40B4-BE49-F238E27FC236}">
                      <a16:creationId xmlns:a16="http://schemas.microsoft.com/office/drawing/2014/main" id="{2C00EEE2-164C-E486-40AF-E484417A361F}"/>
                    </a:ext>
                  </a:extLst>
                </p14:cNvPr>
                <p14:cNvContentPartPr/>
                <p14:nvPr/>
              </p14:nvContentPartPr>
              <p14:xfrm>
                <a:off x="9824063" y="1925481"/>
                <a:ext cx="127080" cy="306000"/>
              </p14:xfrm>
            </p:contentPart>
          </mc:Choice>
          <mc:Fallback>
            <p:pic>
              <p:nvPicPr>
                <p:cNvPr id="119" name="Ink 118">
                  <a:extLst>
                    <a:ext uri="{FF2B5EF4-FFF2-40B4-BE49-F238E27FC236}">
                      <a16:creationId xmlns:a16="http://schemas.microsoft.com/office/drawing/2014/main" id="{2C00EEE2-164C-E486-40AF-E484417A361F}"/>
                    </a:ext>
                  </a:extLst>
                </p:cNvPr>
                <p:cNvPicPr/>
                <p:nvPr/>
              </p:nvPicPr>
              <p:blipFill>
                <a:blip r:embed="rId316"/>
                <a:stretch>
                  <a:fillRect/>
                </a:stretch>
              </p:blipFill>
              <p:spPr>
                <a:xfrm>
                  <a:off x="9806063" y="1907841"/>
                  <a:ext cx="1627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20" name="Ink 119">
                  <a:extLst>
                    <a:ext uri="{FF2B5EF4-FFF2-40B4-BE49-F238E27FC236}">
                      <a16:creationId xmlns:a16="http://schemas.microsoft.com/office/drawing/2014/main" id="{14E1C532-AC30-7C9D-48DA-8991392BCB8C}"/>
                    </a:ext>
                  </a:extLst>
                </p14:cNvPr>
                <p14:cNvContentPartPr/>
                <p14:nvPr/>
              </p14:nvContentPartPr>
              <p14:xfrm>
                <a:off x="8399183" y="2209521"/>
                <a:ext cx="1848960" cy="39960"/>
              </p14:xfrm>
            </p:contentPart>
          </mc:Choice>
          <mc:Fallback>
            <p:pic>
              <p:nvPicPr>
                <p:cNvPr id="120" name="Ink 119">
                  <a:extLst>
                    <a:ext uri="{FF2B5EF4-FFF2-40B4-BE49-F238E27FC236}">
                      <a16:creationId xmlns:a16="http://schemas.microsoft.com/office/drawing/2014/main" id="{14E1C532-AC30-7C9D-48DA-8991392BCB8C}"/>
                    </a:ext>
                  </a:extLst>
                </p:cNvPr>
                <p:cNvPicPr/>
                <p:nvPr/>
              </p:nvPicPr>
              <p:blipFill>
                <a:blip r:embed="rId318"/>
                <a:stretch>
                  <a:fillRect/>
                </a:stretch>
              </p:blipFill>
              <p:spPr>
                <a:xfrm>
                  <a:off x="8381543" y="2191881"/>
                  <a:ext cx="1884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09" name="Ink 208">
                  <a:extLst>
                    <a:ext uri="{FF2B5EF4-FFF2-40B4-BE49-F238E27FC236}">
                      <a16:creationId xmlns:a16="http://schemas.microsoft.com/office/drawing/2014/main" id="{58F5189F-C5FF-E8E5-F01A-E271842FA230}"/>
                    </a:ext>
                  </a:extLst>
                </p14:cNvPr>
                <p14:cNvContentPartPr/>
                <p14:nvPr/>
              </p14:nvContentPartPr>
              <p14:xfrm>
                <a:off x="9186503" y="2286921"/>
                <a:ext cx="29520" cy="229680"/>
              </p14:xfrm>
            </p:contentPart>
          </mc:Choice>
          <mc:Fallback>
            <p:pic>
              <p:nvPicPr>
                <p:cNvPr id="209" name="Ink 208">
                  <a:extLst>
                    <a:ext uri="{FF2B5EF4-FFF2-40B4-BE49-F238E27FC236}">
                      <a16:creationId xmlns:a16="http://schemas.microsoft.com/office/drawing/2014/main" id="{58F5189F-C5FF-E8E5-F01A-E271842FA230}"/>
                    </a:ext>
                  </a:extLst>
                </p:cNvPr>
                <p:cNvPicPr/>
                <p:nvPr/>
              </p:nvPicPr>
              <p:blipFill>
                <a:blip r:embed="rId320"/>
                <a:stretch>
                  <a:fillRect/>
                </a:stretch>
              </p:blipFill>
              <p:spPr>
                <a:xfrm>
                  <a:off x="9168863" y="2269281"/>
                  <a:ext cx="651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10" name="Ink 209">
                  <a:extLst>
                    <a:ext uri="{FF2B5EF4-FFF2-40B4-BE49-F238E27FC236}">
                      <a16:creationId xmlns:a16="http://schemas.microsoft.com/office/drawing/2014/main" id="{A536E3BB-6726-6FDD-4BFE-3199F396B6CB}"/>
                    </a:ext>
                  </a:extLst>
                </p14:cNvPr>
                <p14:cNvContentPartPr/>
                <p14:nvPr/>
              </p14:nvContentPartPr>
              <p14:xfrm>
                <a:off x="9324743" y="2316441"/>
                <a:ext cx="9360" cy="249120"/>
              </p14:xfrm>
            </p:contentPart>
          </mc:Choice>
          <mc:Fallback>
            <p:pic>
              <p:nvPicPr>
                <p:cNvPr id="210" name="Ink 209">
                  <a:extLst>
                    <a:ext uri="{FF2B5EF4-FFF2-40B4-BE49-F238E27FC236}">
                      <a16:creationId xmlns:a16="http://schemas.microsoft.com/office/drawing/2014/main" id="{A536E3BB-6726-6FDD-4BFE-3199F396B6CB}"/>
                    </a:ext>
                  </a:extLst>
                </p:cNvPr>
                <p:cNvPicPr/>
                <p:nvPr/>
              </p:nvPicPr>
              <p:blipFill>
                <a:blip r:embed="rId322"/>
                <a:stretch>
                  <a:fillRect/>
                </a:stretch>
              </p:blipFill>
              <p:spPr>
                <a:xfrm>
                  <a:off x="9307103" y="2298801"/>
                  <a:ext cx="450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11" name="Ink 210">
                  <a:extLst>
                    <a:ext uri="{FF2B5EF4-FFF2-40B4-BE49-F238E27FC236}">
                      <a16:creationId xmlns:a16="http://schemas.microsoft.com/office/drawing/2014/main" id="{EA044890-D3F8-519D-4666-82AF0EECC152}"/>
                    </a:ext>
                  </a:extLst>
                </p14:cNvPr>
                <p14:cNvContentPartPr/>
                <p14:nvPr/>
              </p14:nvContentPartPr>
              <p14:xfrm>
                <a:off x="8989223" y="2761761"/>
                <a:ext cx="164880" cy="179640"/>
              </p14:xfrm>
            </p:contentPart>
          </mc:Choice>
          <mc:Fallback>
            <p:pic>
              <p:nvPicPr>
                <p:cNvPr id="211" name="Ink 210">
                  <a:extLst>
                    <a:ext uri="{FF2B5EF4-FFF2-40B4-BE49-F238E27FC236}">
                      <a16:creationId xmlns:a16="http://schemas.microsoft.com/office/drawing/2014/main" id="{EA044890-D3F8-519D-4666-82AF0EECC152}"/>
                    </a:ext>
                  </a:extLst>
                </p:cNvPr>
                <p:cNvPicPr/>
                <p:nvPr/>
              </p:nvPicPr>
              <p:blipFill>
                <a:blip r:embed="rId324"/>
                <a:stretch>
                  <a:fillRect/>
                </a:stretch>
              </p:blipFill>
              <p:spPr>
                <a:xfrm>
                  <a:off x="8971583" y="2743761"/>
                  <a:ext cx="2005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2" name="Ink 211">
                  <a:extLst>
                    <a:ext uri="{FF2B5EF4-FFF2-40B4-BE49-F238E27FC236}">
                      <a16:creationId xmlns:a16="http://schemas.microsoft.com/office/drawing/2014/main" id="{A01624DB-C771-143B-CEC1-58D78AC1B2E1}"/>
                    </a:ext>
                  </a:extLst>
                </p14:cNvPr>
                <p14:cNvContentPartPr/>
                <p14:nvPr/>
              </p14:nvContentPartPr>
              <p14:xfrm>
                <a:off x="9182543" y="2681121"/>
                <a:ext cx="236880" cy="53280"/>
              </p14:xfrm>
            </p:contentPart>
          </mc:Choice>
          <mc:Fallback>
            <p:pic>
              <p:nvPicPr>
                <p:cNvPr id="212" name="Ink 211">
                  <a:extLst>
                    <a:ext uri="{FF2B5EF4-FFF2-40B4-BE49-F238E27FC236}">
                      <a16:creationId xmlns:a16="http://schemas.microsoft.com/office/drawing/2014/main" id="{A01624DB-C771-143B-CEC1-58D78AC1B2E1}"/>
                    </a:ext>
                  </a:extLst>
                </p:cNvPr>
                <p:cNvPicPr/>
                <p:nvPr/>
              </p:nvPicPr>
              <p:blipFill>
                <a:blip r:embed="rId326"/>
                <a:stretch>
                  <a:fillRect/>
                </a:stretch>
              </p:blipFill>
              <p:spPr>
                <a:xfrm>
                  <a:off x="9164543" y="2663121"/>
                  <a:ext cx="272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3" name="Ink 212">
                  <a:extLst>
                    <a:ext uri="{FF2B5EF4-FFF2-40B4-BE49-F238E27FC236}">
                      <a16:creationId xmlns:a16="http://schemas.microsoft.com/office/drawing/2014/main" id="{F01C4790-449C-05E7-4ED0-1C21E563355A}"/>
                    </a:ext>
                  </a:extLst>
                </p14:cNvPr>
                <p14:cNvContentPartPr/>
                <p14:nvPr/>
              </p14:nvContentPartPr>
              <p14:xfrm>
                <a:off x="9272543" y="2710641"/>
                <a:ext cx="24480" cy="226080"/>
              </p14:xfrm>
            </p:contentPart>
          </mc:Choice>
          <mc:Fallback>
            <p:pic>
              <p:nvPicPr>
                <p:cNvPr id="213" name="Ink 212">
                  <a:extLst>
                    <a:ext uri="{FF2B5EF4-FFF2-40B4-BE49-F238E27FC236}">
                      <a16:creationId xmlns:a16="http://schemas.microsoft.com/office/drawing/2014/main" id="{F01C4790-449C-05E7-4ED0-1C21E563355A}"/>
                    </a:ext>
                  </a:extLst>
                </p:cNvPr>
                <p:cNvPicPr/>
                <p:nvPr/>
              </p:nvPicPr>
              <p:blipFill>
                <a:blip r:embed="rId328"/>
                <a:stretch>
                  <a:fillRect/>
                </a:stretch>
              </p:blipFill>
              <p:spPr>
                <a:xfrm>
                  <a:off x="9254903" y="2693001"/>
                  <a:ext cx="60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4" name="Ink 213">
                  <a:extLst>
                    <a:ext uri="{FF2B5EF4-FFF2-40B4-BE49-F238E27FC236}">
                      <a16:creationId xmlns:a16="http://schemas.microsoft.com/office/drawing/2014/main" id="{0D24ADDD-9A96-94D9-D0C2-F700F43115F1}"/>
                    </a:ext>
                  </a:extLst>
                </p14:cNvPr>
                <p14:cNvContentPartPr/>
                <p14:nvPr/>
              </p14:nvContentPartPr>
              <p14:xfrm>
                <a:off x="9403583" y="2766081"/>
                <a:ext cx="356040" cy="523080"/>
              </p14:xfrm>
            </p:contentPart>
          </mc:Choice>
          <mc:Fallback>
            <p:pic>
              <p:nvPicPr>
                <p:cNvPr id="214" name="Ink 213">
                  <a:extLst>
                    <a:ext uri="{FF2B5EF4-FFF2-40B4-BE49-F238E27FC236}">
                      <a16:creationId xmlns:a16="http://schemas.microsoft.com/office/drawing/2014/main" id="{0D24ADDD-9A96-94D9-D0C2-F700F43115F1}"/>
                    </a:ext>
                  </a:extLst>
                </p:cNvPr>
                <p:cNvPicPr/>
                <p:nvPr/>
              </p:nvPicPr>
              <p:blipFill>
                <a:blip r:embed="rId330"/>
                <a:stretch>
                  <a:fillRect/>
                </a:stretch>
              </p:blipFill>
              <p:spPr>
                <a:xfrm>
                  <a:off x="9385583" y="2748081"/>
                  <a:ext cx="39168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5" name="Ink 214">
                  <a:extLst>
                    <a:ext uri="{FF2B5EF4-FFF2-40B4-BE49-F238E27FC236}">
                      <a16:creationId xmlns:a16="http://schemas.microsoft.com/office/drawing/2014/main" id="{4406776E-E05D-3E8A-7AFF-83567E4A6123}"/>
                    </a:ext>
                  </a:extLst>
                </p14:cNvPr>
                <p14:cNvContentPartPr/>
                <p14:nvPr/>
              </p14:nvContentPartPr>
              <p14:xfrm>
                <a:off x="8653343" y="2459721"/>
                <a:ext cx="1586880" cy="981000"/>
              </p14:xfrm>
            </p:contentPart>
          </mc:Choice>
          <mc:Fallback>
            <p:pic>
              <p:nvPicPr>
                <p:cNvPr id="215" name="Ink 214">
                  <a:extLst>
                    <a:ext uri="{FF2B5EF4-FFF2-40B4-BE49-F238E27FC236}">
                      <a16:creationId xmlns:a16="http://schemas.microsoft.com/office/drawing/2014/main" id="{4406776E-E05D-3E8A-7AFF-83567E4A6123}"/>
                    </a:ext>
                  </a:extLst>
                </p:cNvPr>
                <p:cNvPicPr/>
                <p:nvPr/>
              </p:nvPicPr>
              <p:blipFill>
                <a:blip r:embed="rId332"/>
                <a:stretch>
                  <a:fillRect/>
                </a:stretch>
              </p:blipFill>
              <p:spPr>
                <a:xfrm>
                  <a:off x="8635343" y="2441721"/>
                  <a:ext cx="1622520" cy="10166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54" name="Ink 153">
                  <a:extLst>
                    <a:ext uri="{FF2B5EF4-FFF2-40B4-BE49-F238E27FC236}">
                      <a16:creationId xmlns:a16="http://schemas.microsoft.com/office/drawing/2014/main" id="{E577C906-AFD7-C3F0-2708-57945837FE31}"/>
                    </a:ext>
                  </a:extLst>
                </p14:cNvPr>
                <p14:cNvContentPartPr/>
                <p14:nvPr/>
              </p14:nvContentPartPr>
              <p14:xfrm>
                <a:off x="4701983" y="4439361"/>
                <a:ext cx="31680" cy="267120"/>
              </p14:xfrm>
            </p:contentPart>
          </mc:Choice>
          <mc:Fallback>
            <p:pic>
              <p:nvPicPr>
                <p:cNvPr id="154" name="Ink 153">
                  <a:extLst>
                    <a:ext uri="{FF2B5EF4-FFF2-40B4-BE49-F238E27FC236}">
                      <a16:creationId xmlns:a16="http://schemas.microsoft.com/office/drawing/2014/main" id="{E577C906-AFD7-C3F0-2708-57945837FE31}"/>
                    </a:ext>
                  </a:extLst>
                </p:cNvPr>
                <p:cNvPicPr/>
                <p:nvPr/>
              </p:nvPicPr>
              <p:blipFill>
                <a:blip r:embed="rId334"/>
                <a:stretch>
                  <a:fillRect/>
                </a:stretch>
              </p:blipFill>
              <p:spPr>
                <a:xfrm>
                  <a:off x="4684343" y="4421721"/>
                  <a:ext cx="673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55" name="Ink 154">
                  <a:extLst>
                    <a:ext uri="{FF2B5EF4-FFF2-40B4-BE49-F238E27FC236}">
                      <a16:creationId xmlns:a16="http://schemas.microsoft.com/office/drawing/2014/main" id="{81A6BED3-8DD8-FED2-59FE-B7EE9CAD5E09}"/>
                    </a:ext>
                  </a:extLst>
                </p14:cNvPr>
                <p14:cNvContentPartPr/>
                <p14:nvPr/>
              </p14:nvContentPartPr>
              <p14:xfrm>
                <a:off x="4632143" y="4651761"/>
                <a:ext cx="230760" cy="94680"/>
              </p14:xfrm>
            </p:contentPart>
          </mc:Choice>
          <mc:Fallback>
            <p:pic>
              <p:nvPicPr>
                <p:cNvPr id="155" name="Ink 154">
                  <a:extLst>
                    <a:ext uri="{FF2B5EF4-FFF2-40B4-BE49-F238E27FC236}">
                      <a16:creationId xmlns:a16="http://schemas.microsoft.com/office/drawing/2014/main" id="{81A6BED3-8DD8-FED2-59FE-B7EE9CAD5E09}"/>
                    </a:ext>
                  </a:extLst>
                </p:cNvPr>
                <p:cNvPicPr/>
                <p:nvPr/>
              </p:nvPicPr>
              <p:blipFill>
                <a:blip r:embed="rId336"/>
                <a:stretch>
                  <a:fillRect/>
                </a:stretch>
              </p:blipFill>
              <p:spPr>
                <a:xfrm>
                  <a:off x="4614143" y="4634121"/>
                  <a:ext cx="2664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57" name="Ink 156">
                  <a:extLst>
                    <a:ext uri="{FF2B5EF4-FFF2-40B4-BE49-F238E27FC236}">
                      <a16:creationId xmlns:a16="http://schemas.microsoft.com/office/drawing/2014/main" id="{6E34F1C3-3C64-3C53-98F5-2E460FAD69F3}"/>
                    </a:ext>
                  </a:extLst>
                </p14:cNvPr>
                <p14:cNvContentPartPr/>
                <p14:nvPr/>
              </p14:nvContentPartPr>
              <p14:xfrm>
                <a:off x="4423343" y="4798641"/>
                <a:ext cx="17280" cy="200880"/>
              </p14:xfrm>
            </p:contentPart>
          </mc:Choice>
          <mc:Fallback>
            <p:pic>
              <p:nvPicPr>
                <p:cNvPr id="157" name="Ink 156">
                  <a:extLst>
                    <a:ext uri="{FF2B5EF4-FFF2-40B4-BE49-F238E27FC236}">
                      <a16:creationId xmlns:a16="http://schemas.microsoft.com/office/drawing/2014/main" id="{6E34F1C3-3C64-3C53-98F5-2E460FAD69F3}"/>
                    </a:ext>
                  </a:extLst>
                </p:cNvPr>
                <p:cNvPicPr/>
                <p:nvPr/>
              </p:nvPicPr>
              <p:blipFill>
                <a:blip r:embed="rId338"/>
                <a:stretch>
                  <a:fillRect/>
                </a:stretch>
              </p:blipFill>
              <p:spPr>
                <a:xfrm>
                  <a:off x="4405343" y="4781001"/>
                  <a:ext cx="529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58" name="Ink 157">
                  <a:extLst>
                    <a:ext uri="{FF2B5EF4-FFF2-40B4-BE49-F238E27FC236}">
                      <a16:creationId xmlns:a16="http://schemas.microsoft.com/office/drawing/2014/main" id="{B9CC5C6C-C6AB-D073-C832-A22E849A4661}"/>
                    </a:ext>
                  </a:extLst>
                </p14:cNvPr>
                <p14:cNvContentPartPr/>
                <p14:nvPr/>
              </p14:nvContentPartPr>
              <p14:xfrm>
                <a:off x="4500023" y="4820961"/>
                <a:ext cx="90360" cy="156960"/>
              </p14:xfrm>
            </p:contentPart>
          </mc:Choice>
          <mc:Fallback>
            <p:pic>
              <p:nvPicPr>
                <p:cNvPr id="158" name="Ink 157">
                  <a:extLst>
                    <a:ext uri="{FF2B5EF4-FFF2-40B4-BE49-F238E27FC236}">
                      <a16:creationId xmlns:a16="http://schemas.microsoft.com/office/drawing/2014/main" id="{B9CC5C6C-C6AB-D073-C832-A22E849A4661}"/>
                    </a:ext>
                  </a:extLst>
                </p:cNvPr>
                <p:cNvPicPr/>
                <p:nvPr/>
              </p:nvPicPr>
              <p:blipFill>
                <a:blip r:embed="rId340"/>
                <a:stretch>
                  <a:fillRect/>
                </a:stretch>
              </p:blipFill>
              <p:spPr>
                <a:xfrm>
                  <a:off x="4482023" y="4803321"/>
                  <a:ext cx="1260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59" name="Ink 158">
                  <a:extLst>
                    <a:ext uri="{FF2B5EF4-FFF2-40B4-BE49-F238E27FC236}">
                      <a16:creationId xmlns:a16="http://schemas.microsoft.com/office/drawing/2014/main" id="{FEB0ABBC-6593-7C53-87E7-45BC3CC44D56}"/>
                    </a:ext>
                  </a:extLst>
                </p14:cNvPr>
                <p14:cNvContentPartPr/>
                <p14:nvPr/>
              </p14:nvContentPartPr>
              <p14:xfrm>
                <a:off x="4659503" y="4868481"/>
                <a:ext cx="37800" cy="5760"/>
              </p14:xfrm>
            </p:contentPart>
          </mc:Choice>
          <mc:Fallback>
            <p:pic>
              <p:nvPicPr>
                <p:cNvPr id="159" name="Ink 158">
                  <a:extLst>
                    <a:ext uri="{FF2B5EF4-FFF2-40B4-BE49-F238E27FC236}">
                      <a16:creationId xmlns:a16="http://schemas.microsoft.com/office/drawing/2014/main" id="{FEB0ABBC-6593-7C53-87E7-45BC3CC44D56}"/>
                    </a:ext>
                  </a:extLst>
                </p:cNvPr>
                <p:cNvPicPr/>
                <p:nvPr/>
              </p:nvPicPr>
              <p:blipFill>
                <a:blip r:embed="rId342"/>
                <a:stretch>
                  <a:fillRect/>
                </a:stretch>
              </p:blipFill>
              <p:spPr>
                <a:xfrm>
                  <a:off x="4641503" y="4850841"/>
                  <a:ext cx="73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60" name="Ink 159">
                  <a:extLst>
                    <a:ext uri="{FF2B5EF4-FFF2-40B4-BE49-F238E27FC236}">
                      <a16:creationId xmlns:a16="http://schemas.microsoft.com/office/drawing/2014/main" id="{159C8EFA-912E-4C73-A53F-A0FC2BD7B75D}"/>
                    </a:ext>
                  </a:extLst>
                </p14:cNvPr>
                <p14:cNvContentPartPr/>
                <p14:nvPr/>
              </p14:nvContentPartPr>
              <p14:xfrm>
                <a:off x="4671743" y="4945881"/>
                <a:ext cx="26280" cy="21600"/>
              </p14:xfrm>
            </p:contentPart>
          </mc:Choice>
          <mc:Fallback>
            <p:pic>
              <p:nvPicPr>
                <p:cNvPr id="160" name="Ink 159">
                  <a:extLst>
                    <a:ext uri="{FF2B5EF4-FFF2-40B4-BE49-F238E27FC236}">
                      <a16:creationId xmlns:a16="http://schemas.microsoft.com/office/drawing/2014/main" id="{159C8EFA-912E-4C73-A53F-A0FC2BD7B75D}"/>
                    </a:ext>
                  </a:extLst>
                </p:cNvPr>
                <p:cNvPicPr/>
                <p:nvPr/>
              </p:nvPicPr>
              <p:blipFill>
                <a:blip r:embed="rId344"/>
                <a:stretch>
                  <a:fillRect/>
                </a:stretch>
              </p:blipFill>
              <p:spPr>
                <a:xfrm>
                  <a:off x="4653743" y="4927881"/>
                  <a:ext cx="619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61" name="Ink 160">
                  <a:extLst>
                    <a:ext uri="{FF2B5EF4-FFF2-40B4-BE49-F238E27FC236}">
                      <a16:creationId xmlns:a16="http://schemas.microsoft.com/office/drawing/2014/main" id="{EE714C4E-FA36-652C-3B1E-7BE769E21C7C}"/>
                    </a:ext>
                  </a:extLst>
                </p14:cNvPr>
                <p14:cNvContentPartPr/>
                <p14:nvPr/>
              </p14:nvContentPartPr>
              <p14:xfrm>
                <a:off x="4781903" y="4852281"/>
                <a:ext cx="98280" cy="115560"/>
              </p14:xfrm>
            </p:contentPart>
          </mc:Choice>
          <mc:Fallback>
            <p:pic>
              <p:nvPicPr>
                <p:cNvPr id="161" name="Ink 160">
                  <a:extLst>
                    <a:ext uri="{FF2B5EF4-FFF2-40B4-BE49-F238E27FC236}">
                      <a16:creationId xmlns:a16="http://schemas.microsoft.com/office/drawing/2014/main" id="{EE714C4E-FA36-652C-3B1E-7BE769E21C7C}"/>
                    </a:ext>
                  </a:extLst>
                </p:cNvPr>
                <p:cNvPicPr/>
                <p:nvPr/>
              </p:nvPicPr>
              <p:blipFill>
                <a:blip r:embed="rId346"/>
                <a:stretch>
                  <a:fillRect/>
                </a:stretch>
              </p:blipFill>
              <p:spPr>
                <a:xfrm>
                  <a:off x="4763903" y="4834641"/>
                  <a:ext cx="133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62" name="Ink 161">
                  <a:extLst>
                    <a:ext uri="{FF2B5EF4-FFF2-40B4-BE49-F238E27FC236}">
                      <a16:creationId xmlns:a16="http://schemas.microsoft.com/office/drawing/2014/main" id="{A1D8207A-D861-47BE-DEE1-69240C584C2E}"/>
                    </a:ext>
                  </a:extLst>
                </p14:cNvPr>
                <p14:cNvContentPartPr/>
                <p14:nvPr/>
              </p14:nvContentPartPr>
              <p14:xfrm>
                <a:off x="4951463" y="4812681"/>
                <a:ext cx="118800" cy="141840"/>
              </p14:xfrm>
            </p:contentPart>
          </mc:Choice>
          <mc:Fallback>
            <p:pic>
              <p:nvPicPr>
                <p:cNvPr id="162" name="Ink 161">
                  <a:extLst>
                    <a:ext uri="{FF2B5EF4-FFF2-40B4-BE49-F238E27FC236}">
                      <a16:creationId xmlns:a16="http://schemas.microsoft.com/office/drawing/2014/main" id="{A1D8207A-D861-47BE-DEE1-69240C584C2E}"/>
                    </a:ext>
                  </a:extLst>
                </p:cNvPr>
                <p:cNvPicPr/>
                <p:nvPr/>
              </p:nvPicPr>
              <p:blipFill>
                <a:blip r:embed="rId348"/>
                <a:stretch>
                  <a:fillRect/>
                </a:stretch>
              </p:blipFill>
              <p:spPr>
                <a:xfrm>
                  <a:off x="4933463" y="4795041"/>
                  <a:ext cx="1544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63" name="Ink 162">
                  <a:extLst>
                    <a:ext uri="{FF2B5EF4-FFF2-40B4-BE49-F238E27FC236}">
                      <a16:creationId xmlns:a16="http://schemas.microsoft.com/office/drawing/2014/main" id="{EA54A2D5-137A-FB9D-9190-AB173A9EF525}"/>
                    </a:ext>
                  </a:extLst>
                </p14:cNvPr>
                <p14:cNvContentPartPr/>
                <p14:nvPr/>
              </p14:nvContentPartPr>
              <p14:xfrm>
                <a:off x="4370063" y="5051721"/>
                <a:ext cx="791280" cy="30240"/>
              </p14:xfrm>
            </p:contentPart>
          </mc:Choice>
          <mc:Fallback>
            <p:pic>
              <p:nvPicPr>
                <p:cNvPr id="163" name="Ink 162">
                  <a:extLst>
                    <a:ext uri="{FF2B5EF4-FFF2-40B4-BE49-F238E27FC236}">
                      <a16:creationId xmlns:a16="http://schemas.microsoft.com/office/drawing/2014/main" id="{EA54A2D5-137A-FB9D-9190-AB173A9EF525}"/>
                    </a:ext>
                  </a:extLst>
                </p:cNvPr>
                <p:cNvPicPr/>
                <p:nvPr/>
              </p:nvPicPr>
              <p:blipFill>
                <a:blip r:embed="rId350"/>
                <a:stretch>
                  <a:fillRect/>
                </a:stretch>
              </p:blipFill>
              <p:spPr>
                <a:xfrm>
                  <a:off x="4352063" y="5033721"/>
                  <a:ext cx="8269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95" name="Ink 194">
                  <a:extLst>
                    <a:ext uri="{FF2B5EF4-FFF2-40B4-BE49-F238E27FC236}">
                      <a16:creationId xmlns:a16="http://schemas.microsoft.com/office/drawing/2014/main" id="{D4BFD86C-3C3E-65CA-AC29-D3342D6D49D2}"/>
                    </a:ext>
                  </a:extLst>
                </p14:cNvPr>
                <p14:cNvContentPartPr/>
                <p14:nvPr/>
              </p14:nvContentPartPr>
              <p14:xfrm>
                <a:off x="3878303" y="4940481"/>
                <a:ext cx="358920" cy="160920"/>
              </p14:xfrm>
            </p:contentPart>
          </mc:Choice>
          <mc:Fallback>
            <p:pic>
              <p:nvPicPr>
                <p:cNvPr id="195" name="Ink 194">
                  <a:extLst>
                    <a:ext uri="{FF2B5EF4-FFF2-40B4-BE49-F238E27FC236}">
                      <a16:creationId xmlns:a16="http://schemas.microsoft.com/office/drawing/2014/main" id="{D4BFD86C-3C3E-65CA-AC29-D3342D6D49D2}"/>
                    </a:ext>
                  </a:extLst>
                </p:cNvPr>
                <p:cNvPicPr/>
                <p:nvPr/>
              </p:nvPicPr>
              <p:blipFill>
                <a:blip r:embed="rId352"/>
                <a:stretch>
                  <a:fillRect/>
                </a:stretch>
              </p:blipFill>
              <p:spPr>
                <a:xfrm>
                  <a:off x="3860663" y="4922481"/>
                  <a:ext cx="3945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96" name="Ink 195">
                  <a:extLst>
                    <a:ext uri="{FF2B5EF4-FFF2-40B4-BE49-F238E27FC236}">
                      <a16:creationId xmlns:a16="http://schemas.microsoft.com/office/drawing/2014/main" id="{4633C3CE-6396-0997-1197-6199E07E9262}"/>
                    </a:ext>
                  </a:extLst>
                </p14:cNvPr>
                <p14:cNvContentPartPr/>
                <p14:nvPr/>
              </p14:nvContentPartPr>
              <p14:xfrm>
                <a:off x="4093943" y="4855521"/>
                <a:ext cx="226440" cy="212760"/>
              </p14:xfrm>
            </p:contentPart>
          </mc:Choice>
          <mc:Fallback>
            <p:pic>
              <p:nvPicPr>
                <p:cNvPr id="196" name="Ink 195">
                  <a:extLst>
                    <a:ext uri="{FF2B5EF4-FFF2-40B4-BE49-F238E27FC236}">
                      <a16:creationId xmlns:a16="http://schemas.microsoft.com/office/drawing/2014/main" id="{4633C3CE-6396-0997-1197-6199E07E9262}"/>
                    </a:ext>
                  </a:extLst>
                </p:cNvPr>
                <p:cNvPicPr/>
                <p:nvPr/>
              </p:nvPicPr>
              <p:blipFill>
                <a:blip r:embed="rId354"/>
                <a:stretch>
                  <a:fillRect/>
                </a:stretch>
              </p:blipFill>
              <p:spPr>
                <a:xfrm>
                  <a:off x="4075943" y="4837881"/>
                  <a:ext cx="2620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7" name="Ink 216">
                  <a:extLst>
                    <a:ext uri="{FF2B5EF4-FFF2-40B4-BE49-F238E27FC236}">
                      <a16:creationId xmlns:a16="http://schemas.microsoft.com/office/drawing/2014/main" id="{25781914-C13A-DF4B-CFA9-FB5E78479703}"/>
                    </a:ext>
                  </a:extLst>
                </p14:cNvPr>
                <p14:cNvContentPartPr/>
                <p14:nvPr/>
              </p14:nvContentPartPr>
              <p14:xfrm>
                <a:off x="3810263" y="4768761"/>
                <a:ext cx="326520" cy="33120"/>
              </p14:xfrm>
            </p:contentPart>
          </mc:Choice>
          <mc:Fallback>
            <p:pic>
              <p:nvPicPr>
                <p:cNvPr id="217" name="Ink 216">
                  <a:extLst>
                    <a:ext uri="{FF2B5EF4-FFF2-40B4-BE49-F238E27FC236}">
                      <a16:creationId xmlns:a16="http://schemas.microsoft.com/office/drawing/2014/main" id="{25781914-C13A-DF4B-CFA9-FB5E78479703}"/>
                    </a:ext>
                  </a:extLst>
                </p:cNvPr>
                <p:cNvPicPr/>
                <p:nvPr/>
              </p:nvPicPr>
              <p:blipFill>
                <a:blip r:embed="rId356"/>
                <a:stretch>
                  <a:fillRect/>
                </a:stretch>
              </p:blipFill>
              <p:spPr>
                <a:xfrm>
                  <a:off x="3792623" y="4750761"/>
                  <a:ext cx="362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8" name="Ink 217">
                  <a:extLst>
                    <a:ext uri="{FF2B5EF4-FFF2-40B4-BE49-F238E27FC236}">
                      <a16:creationId xmlns:a16="http://schemas.microsoft.com/office/drawing/2014/main" id="{74924334-DEC2-8F63-7223-FAA33B92D3F2}"/>
                    </a:ext>
                  </a:extLst>
                </p14:cNvPr>
                <p14:cNvContentPartPr/>
                <p14:nvPr/>
              </p14:nvContentPartPr>
              <p14:xfrm>
                <a:off x="4021223" y="4673361"/>
                <a:ext cx="156240" cy="165600"/>
              </p14:xfrm>
            </p:contentPart>
          </mc:Choice>
          <mc:Fallback>
            <p:pic>
              <p:nvPicPr>
                <p:cNvPr id="218" name="Ink 217">
                  <a:extLst>
                    <a:ext uri="{FF2B5EF4-FFF2-40B4-BE49-F238E27FC236}">
                      <a16:creationId xmlns:a16="http://schemas.microsoft.com/office/drawing/2014/main" id="{74924334-DEC2-8F63-7223-FAA33B92D3F2}"/>
                    </a:ext>
                  </a:extLst>
                </p:cNvPr>
                <p:cNvPicPr/>
                <p:nvPr/>
              </p:nvPicPr>
              <p:blipFill>
                <a:blip r:embed="rId358"/>
                <a:stretch>
                  <a:fillRect/>
                </a:stretch>
              </p:blipFill>
              <p:spPr>
                <a:xfrm>
                  <a:off x="4003583" y="4655721"/>
                  <a:ext cx="1918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20" name="Ink 219">
                  <a:extLst>
                    <a:ext uri="{FF2B5EF4-FFF2-40B4-BE49-F238E27FC236}">
                      <a16:creationId xmlns:a16="http://schemas.microsoft.com/office/drawing/2014/main" id="{804C7F45-35F0-9E13-0E73-7E253555D715}"/>
                    </a:ext>
                  </a:extLst>
                </p14:cNvPr>
                <p14:cNvContentPartPr/>
                <p14:nvPr/>
              </p14:nvContentPartPr>
              <p14:xfrm>
                <a:off x="4689743" y="5440161"/>
                <a:ext cx="437760" cy="889920"/>
              </p14:xfrm>
            </p:contentPart>
          </mc:Choice>
          <mc:Fallback>
            <p:pic>
              <p:nvPicPr>
                <p:cNvPr id="220" name="Ink 219">
                  <a:extLst>
                    <a:ext uri="{FF2B5EF4-FFF2-40B4-BE49-F238E27FC236}">
                      <a16:creationId xmlns:a16="http://schemas.microsoft.com/office/drawing/2014/main" id="{804C7F45-35F0-9E13-0E73-7E253555D715}"/>
                    </a:ext>
                  </a:extLst>
                </p:cNvPr>
                <p:cNvPicPr/>
                <p:nvPr/>
              </p:nvPicPr>
              <p:blipFill>
                <a:blip r:embed="rId360"/>
                <a:stretch>
                  <a:fillRect/>
                </a:stretch>
              </p:blipFill>
              <p:spPr>
                <a:xfrm>
                  <a:off x="4671743" y="5422521"/>
                  <a:ext cx="4734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21" name="Ink 220">
                  <a:extLst>
                    <a:ext uri="{FF2B5EF4-FFF2-40B4-BE49-F238E27FC236}">
                      <a16:creationId xmlns:a16="http://schemas.microsoft.com/office/drawing/2014/main" id="{2DD0B87F-53D9-898C-FD9C-51DC7FFE889F}"/>
                    </a:ext>
                  </a:extLst>
                </p14:cNvPr>
                <p14:cNvContentPartPr/>
                <p14:nvPr/>
              </p14:nvContentPartPr>
              <p14:xfrm>
                <a:off x="7422503" y="5412081"/>
                <a:ext cx="574560" cy="875520"/>
              </p14:xfrm>
            </p:contentPart>
          </mc:Choice>
          <mc:Fallback>
            <p:pic>
              <p:nvPicPr>
                <p:cNvPr id="221" name="Ink 220">
                  <a:extLst>
                    <a:ext uri="{FF2B5EF4-FFF2-40B4-BE49-F238E27FC236}">
                      <a16:creationId xmlns:a16="http://schemas.microsoft.com/office/drawing/2014/main" id="{2DD0B87F-53D9-898C-FD9C-51DC7FFE889F}"/>
                    </a:ext>
                  </a:extLst>
                </p:cNvPr>
                <p:cNvPicPr/>
                <p:nvPr/>
              </p:nvPicPr>
              <p:blipFill>
                <a:blip r:embed="rId362"/>
                <a:stretch>
                  <a:fillRect/>
                </a:stretch>
              </p:blipFill>
              <p:spPr>
                <a:xfrm>
                  <a:off x="7404503" y="5394081"/>
                  <a:ext cx="610200" cy="911160"/>
                </a:xfrm>
                <a:prstGeom prst="rect">
                  <a:avLst/>
                </a:prstGeom>
              </p:spPr>
            </p:pic>
          </mc:Fallback>
        </mc:AlternateContent>
      </p:grpSp>
    </p:spTree>
    <p:extLst>
      <p:ext uri="{BB962C8B-B14F-4D97-AF65-F5344CB8AC3E}">
        <p14:creationId xmlns:p14="http://schemas.microsoft.com/office/powerpoint/2010/main" val="12530949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9449</TotalTime>
  <Words>2523</Words>
  <Application>Microsoft Office PowerPoint</Application>
  <PresentationFormat>Custom</PresentationFormat>
  <Paragraphs>274</Paragraphs>
  <Slides>36</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72 Black</vt:lpstr>
      <vt:lpstr>-apple-system</vt:lpstr>
      <vt:lpstr>Arial</vt:lpstr>
      <vt:lpstr>Arial Black</vt:lpstr>
      <vt:lpstr>Calibri</vt:lpstr>
      <vt:lpstr>Cooper Black</vt:lpstr>
      <vt:lpstr>Open Sans</vt:lpstr>
      <vt:lpstr>Segoe UI</vt:lpstr>
      <vt:lpstr>Segoe UI Black</vt:lpstr>
      <vt:lpstr>Wingdings</vt:lpstr>
      <vt:lpstr>Office Theme</vt:lpstr>
      <vt:lpstr>1_Office Theme</vt:lpstr>
      <vt:lpstr>4_Office Theme</vt:lpstr>
      <vt:lpstr>SAP S/4HANA CDS, BTP Full Stack Training Day 9</vt:lpstr>
      <vt:lpstr>Day 9</vt:lpstr>
      <vt:lpstr>Local Types/Classes in ABAP with Global Classes</vt:lpstr>
      <vt:lpstr>Implementing Class Pool Concept</vt:lpstr>
      <vt:lpstr>Behavior Definition  </vt:lpstr>
      <vt:lpstr>Behavior Pool  </vt:lpstr>
      <vt:lpstr>Business Object’s Runtime Implementation</vt:lpstr>
      <vt:lpstr>Create of Behavior Definition</vt:lpstr>
      <vt:lpstr>PowerPoint Presentation</vt:lpstr>
      <vt:lpstr>PowerPoint Presentation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Our Demo Scenario</vt:lpstr>
      <vt:lpstr>Projections</vt:lpstr>
      <vt:lpstr>Title</vt:lpstr>
      <vt:lpstr>PowerPoint Presentation</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248</cp:revision>
  <dcterms:created xsi:type="dcterms:W3CDTF">2013-09-12T13:05:01Z</dcterms:created>
  <dcterms:modified xsi:type="dcterms:W3CDTF">2024-02-09T05:10:25Z</dcterms:modified>
</cp:coreProperties>
</file>